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82"/>
  </p:notesMasterIdLst>
  <p:sldIdLst>
    <p:sldId id="318" r:id="rId2"/>
    <p:sldId id="317" r:id="rId3"/>
    <p:sldId id="269" r:id="rId4"/>
    <p:sldId id="369" r:id="rId5"/>
    <p:sldId id="371" r:id="rId6"/>
    <p:sldId id="370" r:id="rId7"/>
    <p:sldId id="353" r:id="rId8"/>
    <p:sldId id="347" r:id="rId9"/>
    <p:sldId id="354" r:id="rId10"/>
    <p:sldId id="349" r:id="rId11"/>
    <p:sldId id="355" r:id="rId12"/>
    <p:sldId id="351" r:id="rId13"/>
    <p:sldId id="358" r:id="rId14"/>
    <p:sldId id="357" r:id="rId15"/>
    <p:sldId id="287" r:id="rId16"/>
    <p:sldId id="359" r:id="rId17"/>
    <p:sldId id="372" r:id="rId18"/>
    <p:sldId id="373" r:id="rId19"/>
    <p:sldId id="360" r:id="rId20"/>
    <p:sldId id="374" r:id="rId21"/>
    <p:sldId id="375" r:id="rId22"/>
    <p:sldId id="376" r:id="rId23"/>
    <p:sldId id="377" r:id="rId24"/>
    <p:sldId id="378" r:id="rId25"/>
    <p:sldId id="379" r:id="rId26"/>
    <p:sldId id="380" r:id="rId27"/>
    <p:sldId id="381" r:id="rId28"/>
    <p:sldId id="382" r:id="rId29"/>
    <p:sldId id="383" r:id="rId30"/>
    <p:sldId id="384" r:id="rId31"/>
    <p:sldId id="391" r:id="rId32"/>
    <p:sldId id="416" r:id="rId33"/>
    <p:sldId id="423" r:id="rId34"/>
    <p:sldId id="424" r:id="rId35"/>
    <p:sldId id="361" r:id="rId36"/>
    <p:sldId id="385" r:id="rId37"/>
    <p:sldId id="362" r:id="rId38"/>
    <p:sldId id="386" r:id="rId39"/>
    <p:sldId id="388" r:id="rId40"/>
    <p:sldId id="363" r:id="rId41"/>
    <p:sldId id="389" r:id="rId42"/>
    <p:sldId id="392" r:id="rId43"/>
    <p:sldId id="393" r:id="rId44"/>
    <p:sldId id="395" r:id="rId45"/>
    <p:sldId id="396" r:id="rId46"/>
    <p:sldId id="397" r:id="rId47"/>
    <p:sldId id="398" r:id="rId48"/>
    <p:sldId id="399" r:id="rId49"/>
    <p:sldId id="400" r:id="rId50"/>
    <p:sldId id="402" r:id="rId51"/>
    <p:sldId id="403" r:id="rId52"/>
    <p:sldId id="404" r:id="rId53"/>
    <p:sldId id="405" r:id="rId54"/>
    <p:sldId id="407" r:id="rId55"/>
    <p:sldId id="409" r:id="rId56"/>
    <p:sldId id="410" r:id="rId57"/>
    <p:sldId id="412" r:id="rId58"/>
    <p:sldId id="411" r:id="rId59"/>
    <p:sldId id="413" r:id="rId60"/>
    <p:sldId id="414" r:id="rId61"/>
    <p:sldId id="415" r:id="rId62"/>
    <p:sldId id="417" r:id="rId63"/>
    <p:sldId id="418" r:id="rId64"/>
    <p:sldId id="419" r:id="rId65"/>
    <p:sldId id="420" r:id="rId66"/>
    <p:sldId id="421" r:id="rId67"/>
    <p:sldId id="422" r:id="rId68"/>
    <p:sldId id="364" r:id="rId69"/>
    <p:sldId id="425" r:id="rId70"/>
    <p:sldId id="426" r:id="rId71"/>
    <p:sldId id="427" r:id="rId72"/>
    <p:sldId id="365" r:id="rId73"/>
    <p:sldId id="366" r:id="rId74"/>
    <p:sldId id="367" r:id="rId75"/>
    <p:sldId id="368" r:id="rId76"/>
    <p:sldId id="428" r:id="rId77"/>
    <p:sldId id="429" r:id="rId78"/>
    <p:sldId id="430" r:id="rId79"/>
    <p:sldId id="273" r:id="rId80"/>
    <p:sldId id="356" r:id="rId81"/>
  </p:sldIdLst>
  <p:sldSz cx="9144000" cy="5143500" type="screen16x9"/>
  <p:notesSz cx="6858000" cy="9144000"/>
  <p:embeddedFontLst>
    <p:embeddedFont>
      <p:font typeface="Fira Sans Extra Condensed Medium" panose="020B0604020202020204" charset="0"/>
      <p:regular r:id="rId83"/>
      <p:bold r:id="rId84"/>
      <p:italic r:id="rId85"/>
      <p:boldItalic r:id="rId86"/>
    </p:embeddedFont>
    <p:embeddedFont>
      <p:font typeface="Righteous" panose="020B0604020202020204" charset="0"/>
      <p:regular r:id="rId87"/>
    </p:embeddedFont>
    <p:embeddedFont>
      <p:font typeface="Source Sans Pro Light" panose="020B0403030403020204" pitchFamily="34" charset="0"/>
      <p:regular r:id="rId88"/>
      <p:bold r:id="rId89"/>
      <p:italic r:id="rId90"/>
      <p:boldItalic r:id="rId91"/>
    </p:embeddedFont>
    <p:embeddedFont>
      <p:font typeface="Varela Round" panose="00000500000000000000" pitchFamily="2" charset="-79"/>
      <p:regular r:id="rId92"/>
    </p:embeddedFont>
    <p:embeddedFont>
      <p:font typeface="Work Sans Light"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3DAE"/>
    <a:srgbClr val="1C5686"/>
    <a:srgbClr val="1E1E1E"/>
    <a:srgbClr val="F0F0F0"/>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B17C3B-3BD0-4F04-B469-A4573C707860}">
  <a:tblStyle styleId="{3FB17C3B-3BD0-4F04-B469-A4573C70786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47ADEF0-35DC-4E51-8C34-DEDE91FA474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097" autoAdjust="0"/>
  </p:normalViewPr>
  <p:slideViewPr>
    <p:cSldViewPr snapToGrid="0">
      <p:cViewPr varScale="1">
        <p:scale>
          <a:sx n="107" d="100"/>
          <a:sy n="107" d="100"/>
        </p:scale>
        <p:origin x="62"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106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334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082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510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009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865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891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094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635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26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63012df1a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63012df1a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noto-sans"/>
              </a:rPr>
              <a:t>The rapid increase in connected device (or IoT device) usage by commercial entities and consumers is changing the topography of the internet  Connected devices have been designed to fulfill functional requirements (i.e. observe, control and maintain a piece of machinery remotely), but have often failed at incorporating proper green aspects in their design. </a:t>
            </a:r>
            <a:r>
              <a:rPr lang="en-US" sz="1800" b="0" i="0" u="none" strike="noStrike" dirty="0">
                <a:solidFill>
                  <a:srgbClr val="000000"/>
                </a:solidFill>
                <a:effectLst/>
                <a:latin typeface="Times New Roman" panose="02020603050405020304" pitchFamily="18" charset="0"/>
              </a:rPr>
              <a:t>The integration of the Internet of things and cloud computing has led to the emergence of new classes of applications ranging from smart healthcare, smart and precision agriculture, smart manufacturing to smart environmental monitoring. The rapid surge in the use of these applications is expected to generate massive amounts of data with different characteristics that are yet not studied. </a:t>
            </a:r>
            <a:endParaRPr dirty="0"/>
          </a:p>
        </p:txBody>
      </p:sp>
    </p:spTree>
    <p:extLst>
      <p:ext uri="{BB962C8B-B14F-4D97-AF65-F5344CB8AC3E}">
        <p14:creationId xmlns:p14="http://schemas.microsoft.com/office/powerpoint/2010/main" val="231037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480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247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114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617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832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965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78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85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401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525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3012df1a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3012df1a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6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3012df1a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63012df1a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727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012df1a5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012df1a5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483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012df1a5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012df1a5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710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012df1a5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012df1a5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420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920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3012df1a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3012df1a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718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800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454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012df1a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012df1a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22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3012df1a5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3012df1a5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8859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001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012df1a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012df1a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683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977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494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8474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856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383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738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2092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35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3012df1a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3012df1a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9128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2612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294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81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9500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285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610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439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609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3555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266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3012df1a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63012df1a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033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5880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9706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686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819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279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5113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4199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0549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1966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237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1269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5847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0603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7562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5607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157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4548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8910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3169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009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3012df1a5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3012df1a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3012df1a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3012df1a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5987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3012df1a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3012df1a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594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259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ader 1">
  <p:cSld name="CUSTOM_1">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3" name="Google Shape;33;p6"/>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 name="Google Shape;34;p6"/>
          <p:cNvSpPr txBox="1">
            <a:spLocks noGrp="1"/>
          </p:cNvSpPr>
          <p:nvPr>
            <p:ph type="title" idx="2" hasCustomPrompt="1"/>
          </p:nvPr>
        </p:nvSpPr>
        <p:spPr>
          <a:xfrm>
            <a:off x="617619" y="1714374"/>
            <a:ext cx="839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_1">
    <p:bg>
      <p:bgPr>
        <a:no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flipH="1">
            <a:off x="195455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4"/>
          <p:cNvSpPr txBox="1">
            <a:spLocks noGrp="1"/>
          </p:cNvSpPr>
          <p:nvPr>
            <p:ph type="subTitle" idx="1"/>
          </p:nvPr>
        </p:nvSpPr>
        <p:spPr>
          <a:xfrm flipH="1">
            <a:off x="1954545" y="3316109"/>
            <a:ext cx="16503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24"/>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4"/>
          <p:cNvSpPr txBox="1">
            <a:spLocks noGrp="1"/>
          </p:cNvSpPr>
          <p:nvPr>
            <p:ph type="subTitle" idx="3"/>
          </p:nvPr>
        </p:nvSpPr>
        <p:spPr>
          <a:xfrm flipH="1">
            <a:off x="4274425"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 name="Google Shape;130;p24"/>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31" name="Google Shape;131;p24"/>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24"/>
          <p:cNvSpPr txBox="1">
            <a:spLocks noGrp="1"/>
          </p:cNvSpPr>
          <p:nvPr>
            <p:ph type="subTitle" idx="6"/>
          </p:nvPr>
        </p:nvSpPr>
        <p:spPr>
          <a:xfrm flipH="1">
            <a:off x="6471450"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150638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44"/>
        <p:cNvGrpSpPr/>
        <p:nvPr/>
      </p:nvGrpSpPr>
      <p:grpSpPr>
        <a:xfrm>
          <a:off x="0" y="0"/>
          <a:ext cx="0" cy="0"/>
          <a:chOff x="0" y="0"/>
          <a:chExt cx="0" cy="0"/>
        </a:xfrm>
      </p:grpSpPr>
      <p:sp>
        <p:nvSpPr>
          <p:cNvPr id="45" name="Google Shape;45;p9"/>
          <p:cNvSpPr txBox="1">
            <a:spLocks noGrp="1"/>
          </p:cNvSpPr>
          <p:nvPr>
            <p:ph type="ctrTitle"/>
          </p:nvPr>
        </p:nvSpPr>
        <p:spPr>
          <a:xfrm flipH="1">
            <a:off x="2942904" y="112142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6" name="Google Shape;46;p9"/>
          <p:cNvSpPr txBox="1">
            <a:spLocks noGrp="1"/>
          </p:cNvSpPr>
          <p:nvPr>
            <p:ph type="subTitle" idx="1"/>
          </p:nvPr>
        </p:nvSpPr>
        <p:spPr>
          <a:xfrm flipH="1">
            <a:off x="2415800" y="1694796"/>
            <a:ext cx="2614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7" name="Google Shape;47;p9"/>
          <p:cNvSpPr txBox="1">
            <a:spLocks noGrp="1"/>
          </p:cNvSpPr>
          <p:nvPr>
            <p:ph type="ctrTitle" idx="2"/>
          </p:nvPr>
        </p:nvSpPr>
        <p:spPr>
          <a:xfrm flipH="1">
            <a:off x="5932129" y="219928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8" name="Google Shape;48;p9"/>
          <p:cNvSpPr txBox="1">
            <a:spLocks noGrp="1"/>
          </p:cNvSpPr>
          <p:nvPr>
            <p:ph type="subTitle" idx="3"/>
          </p:nvPr>
        </p:nvSpPr>
        <p:spPr>
          <a:xfrm flipH="1">
            <a:off x="5405025" y="2789843"/>
            <a:ext cx="2614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9" name="Google Shape;49;p9"/>
          <p:cNvSpPr txBox="1">
            <a:spLocks noGrp="1"/>
          </p:cNvSpPr>
          <p:nvPr>
            <p:ph type="ctrTitle" idx="4"/>
          </p:nvPr>
        </p:nvSpPr>
        <p:spPr>
          <a:xfrm flipH="1">
            <a:off x="2942904" y="340700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0" name="Google Shape;50;p9"/>
          <p:cNvSpPr txBox="1">
            <a:spLocks noGrp="1"/>
          </p:cNvSpPr>
          <p:nvPr>
            <p:ph type="subTitle" idx="5"/>
          </p:nvPr>
        </p:nvSpPr>
        <p:spPr>
          <a:xfrm flipH="1">
            <a:off x="2415800" y="4134139"/>
            <a:ext cx="2614800" cy="6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 name="Google Shape;51;p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flipH="1">
            <a:off x="2486100" y="1525800"/>
            <a:ext cx="4171800" cy="1777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5735301" y="2311315"/>
            <a:ext cx="279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4" name="Google Shape;64;p14"/>
          <p:cNvSpPr txBox="1">
            <a:spLocks noGrp="1"/>
          </p:cNvSpPr>
          <p:nvPr>
            <p:ph type="subTitle" idx="1"/>
          </p:nvPr>
        </p:nvSpPr>
        <p:spPr>
          <a:xfrm>
            <a:off x="5985524" y="2780870"/>
            <a:ext cx="2541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5" name="Google Shape;65;p14"/>
          <p:cNvSpPr txBox="1">
            <a:spLocks noGrp="1"/>
          </p:cNvSpPr>
          <p:nvPr>
            <p:ph type="title" idx="2" hasCustomPrompt="1"/>
          </p:nvPr>
        </p:nvSpPr>
        <p:spPr>
          <a:xfrm>
            <a:off x="6773458" y="171760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6"/>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2825866" y="861507"/>
            <a:ext cx="1906500" cy="33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5" name="Google Shape;75;p17"/>
          <p:cNvSpPr txBox="1">
            <a:spLocks noGrp="1"/>
          </p:cNvSpPr>
          <p:nvPr>
            <p:ph type="subTitle" idx="1"/>
          </p:nvPr>
        </p:nvSpPr>
        <p:spPr>
          <a:xfrm>
            <a:off x="2825890" y="1084325"/>
            <a:ext cx="190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76" name="Google Shape;76;p17"/>
          <p:cNvSpPr txBox="1">
            <a:spLocks noGrp="1"/>
          </p:cNvSpPr>
          <p:nvPr>
            <p:ph type="ctrTitle" idx="2"/>
          </p:nvPr>
        </p:nvSpPr>
        <p:spPr>
          <a:xfrm>
            <a:off x="6024022" y="62152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7" name="Google Shape;77;p17"/>
          <p:cNvSpPr txBox="1">
            <a:spLocks noGrp="1"/>
          </p:cNvSpPr>
          <p:nvPr>
            <p:ph type="subTitle" idx="3"/>
          </p:nvPr>
        </p:nvSpPr>
        <p:spPr>
          <a:xfrm>
            <a:off x="6024025" y="1089725"/>
            <a:ext cx="184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78" name="Google Shape;78;p17"/>
          <p:cNvSpPr txBox="1">
            <a:spLocks noGrp="1"/>
          </p:cNvSpPr>
          <p:nvPr>
            <p:ph type="ctrTitle" idx="4"/>
          </p:nvPr>
        </p:nvSpPr>
        <p:spPr>
          <a:xfrm>
            <a:off x="6024022" y="1980010"/>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9" name="Google Shape;79;p17"/>
          <p:cNvSpPr txBox="1">
            <a:spLocks noGrp="1"/>
          </p:cNvSpPr>
          <p:nvPr>
            <p:ph type="subTitle" idx="5"/>
          </p:nvPr>
        </p:nvSpPr>
        <p:spPr>
          <a:xfrm>
            <a:off x="6024025" y="2441915"/>
            <a:ext cx="18783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0" name="Google Shape;80;p17"/>
          <p:cNvSpPr txBox="1">
            <a:spLocks noGrp="1"/>
          </p:cNvSpPr>
          <p:nvPr>
            <p:ph type="ctrTitle" idx="6"/>
          </p:nvPr>
        </p:nvSpPr>
        <p:spPr>
          <a:xfrm>
            <a:off x="2825866" y="1978153"/>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1" name="Google Shape;81;p17"/>
          <p:cNvSpPr txBox="1">
            <a:spLocks noGrp="1"/>
          </p:cNvSpPr>
          <p:nvPr>
            <p:ph type="subTitle" idx="7"/>
          </p:nvPr>
        </p:nvSpPr>
        <p:spPr>
          <a:xfrm>
            <a:off x="2825875" y="2439620"/>
            <a:ext cx="19065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2" name="Google Shape;82;p17"/>
          <p:cNvSpPr txBox="1">
            <a:spLocks noGrp="1"/>
          </p:cNvSpPr>
          <p:nvPr>
            <p:ph type="ctrTitle" idx="8"/>
          </p:nvPr>
        </p:nvSpPr>
        <p:spPr>
          <a:xfrm>
            <a:off x="2825866" y="335288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3" name="Google Shape;83;p17"/>
          <p:cNvSpPr txBox="1">
            <a:spLocks noGrp="1"/>
          </p:cNvSpPr>
          <p:nvPr>
            <p:ph type="subTitle" idx="9"/>
          </p:nvPr>
        </p:nvSpPr>
        <p:spPr>
          <a:xfrm>
            <a:off x="2825878" y="3820239"/>
            <a:ext cx="190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4" name="Google Shape;84;p17"/>
          <p:cNvSpPr txBox="1">
            <a:spLocks noGrp="1"/>
          </p:cNvSpPr>
          <p:nvPr>
            <p:ph type="ctrTitle" idx="13"/>
          </p:nvPr>
        </p:nvSpPr>
        <p:spPr>
          <a:xfrm>
            <a:off x="6024022" y="335288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5" name="Google Shape;85;p17"/>
          <p:cNvSpPr txBox="1">
            <a:spLocks noGrp="1"/>
          </p:cNvSpPr>
          <p:nvPr>
            <p:ph type="subTitle" idx="14"/>
          </p:nvPr>
        </p:nvSpPr>
        <p:spPr>
          <a:xfrm>
            <a:off x="6024025" y="3821889"/>
            <a:ext cx="1690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6" name="Google Shape;86;p17"/>
          <p:cNvSpPr txBox="1">
            <a:spLocks noGrp="1"/>
          </p:cNvSpPr>
          <p:nvPr>
            <p:ph type="title" idx="15"/>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8">
    <p:spTree>
      <p:nvGrpSpPr>
        <p:cNvPr id="1" name="Shape 97"/>
        <p:cNvGrpSpPr/>
        <p:nvPr/>
      </p:nvGrpSpPr>
      <p:grpSpPr>
        <a:xfrm>
          <a:off x="0" y="0"/>
          <a:ext cx="0" cy="0"/>
          <a:chOff x="0" y="0"/>
          <a:chExt cx="0" cy="0"/>
        </a:xfrm>
      </p:grpSpPr>
      <p:sp>
        <p:nvSpPr>
          <p:cNvPr id="98" name="Google Shape;98;p19"/>
          <p:cNvSpPr txBox="1">
            <a:spLocks noGrp="1"/>
          </p:cNvSpPr>
          <p:nvPr>
            <p:ph type="ctrTitle"/>
          </p:nvPr>
        </p:nvSpPr>
        <p:spPr>
          <a:xfrm flipH="1">
            <a:off x="1746975" y="1596275"/>
            <a:ext cx="1501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9" name="Google Shape;99;p19"/>
          <p:cNvSpPr txBox="1">
            <a:spLocks noGrp="1"/>
          </p:cNvSpPr>
          <p:nvPr>
            <p:ph type="subTitle" idx="1"/>
          </p:nvPr>
        </p:nvSpPr>
        <p:spPr>
          <a:xfrm flipH="1">
            <a:off x="1617325" y="2198763"/>
            <a:ext cx="17604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0" name="Google Shape;100;p19"/>
          <p:cNvSpPr txBox="1">
            <a:spLocks noGrp="1"/>
          </p:cNvSpPr>
          <p:nvPr>
            <p:ph type="ctrTitle" idx="2"/>
          </p:nvPr>
        </p:nvSpPr>
        <p:spPr>
          <a:xfrm flipH="1">
            <a:off x="6651752" y="1596268"/>
            <a:ext cx="1727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1" name="Google Shape;101;p19"/>
          <p:cNvSpPr txBox="1">
            <a:spLocks noGrp="1"/>
          </p:cNvSpPr>
          <p:nvPr>
            <p:ph type="subTitle" idx="3"/>
          </p:nvPr>
        </p:nvSpPr>
        <p:spPr>
          <a:xfrm flipH="1">
            <a:off x="6690902" y="2198763"/>
            <a:ext cx="1648800" cy="133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9"/>
          <p:cNvSpPr txBox="1">
            <a:spLocks noGrp="1"/>
          </p:cNvSpPr>
          <p:nvPr>
            <p:ph type="ctrTitle" idx="4"/>
          </p:nvPr>
        </p:nvSpPr>
        <p:spPr>
          <a:xfrm flipH="1">
            <a:off x="4121035" y="1596268"/>
            <a:ext cx="1760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19"/>
          <p:cNvSpPr txBox="1">
            <a:spLocks noGrp="1"/>
          </p:cNvSpPr>
          <p:nvPr>
            <p:ph type="subTitle" idx="5"/>
          </p:nvPr>
        </p:nvSpPr>
        <p:spPr>
          <a:xfrm flipH="1">
            <a:off x="4121035" y="2198763"/>
            <a:ext cx="17604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E1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45750" y="355650"/>
            <a:ext cx="6275400" cy="5727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Clr>
                <a:schemeClr val="lt1"/>
              </a:buClr>
              <a:buSzPts val="2800"/>
              <a:buFont typeface="Varela Round"/>
              <a:buNone/>
              <a:defRPr sz="2800">
                <a:solidFill>
                  <a:schemeClr val="lt1"/>
                </a:solidFill>
                <a:latin typeface="Varela Round"/>
                <a:ea typeface="Varela Round"/>
                <a:cs typeface="Varela Round"/>
                <a:sym typeface="Varela Round"/>
              </a:defRPr>
            </a:lvl1pPr>
            <a:lvl2pPr lvl="1"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2pPr>
            <a:lvl3pPr lvl="2"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3pPr>
            <a:lvl4pPr lvl="3"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4pPr>
            <a:lvl5pPr lvl="4"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5pPr>
            <a:lvl6pPr lvl="5"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6pPr>
            <a:lvl7pPr lvl="6"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7pPr>
            <a:lvl8pPr lvl="7"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8pPr>
            <a:lvl9pPr lvl="8"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1pPr>
            <a:lvl2pPr marL="914400" lvl="1"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2pPr>
            <a:lvl3pPr marL="1371600" lvl="2"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3pPr>
            <a:lvl4pPr marL="1828800" lvl="3"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4pPr>
            <a:lvl5pPr marL="2286000" lvl="4"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5pPr>
            <a:lvl6pPr marL="2743200" lvl="5"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6pPr>
            <a:lvl7pPr marL="3200400" lvl="6"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7pPr>
            <a:lvl8pPr marL="3657600" lvl="7" indent="-304800">
              <a:lnSpc>
                <a:spcPct val="115000"/>
              </a:lnSpc>
              <a:spcBef>
                <a:spcPts val="1600"/>
              </a:spcBef>
              <a:spcAft>
                <a:spcPts val="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8pPr>
            <a:lvl9pPr marL="4114800" lvl="8" indent="-304800">
              <a:lnSpc>
                <a:spcPct val="115000"/>
              </a:lnSpc>
              <a:spcBef>
                <a:spcPts val="1600"/>
              </a:spcBef>
              <a:spcAft>
                <a:spcPts val="1600"/>
              </a:spcAft>
              <a:buClr>
                <a:schemeClr val="accent1"/>
              </a:buClr>
              <a:buSzPts val="1200"/>
              <a:buFont typeface="Work Sans Light"/>
              <a:buChar char="■"/>
              <a:defRPr sz="1200">
                <a:solidFill>
                  <a:schemeClr val="accent1"/>
                </a:solidFill>
                <a:latin typeface="Work Sans Light"/>
                <a:ea typeface="Work Sans Light"/>
                <a:cs typeface="Work Sans Light"/>
                <a:sym typeface="Work Sans Light"/>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5" r:id="rId2"/>
    <p:sldLayoutId id="2147483656" r:id="rId3"/>
    <p:sldLayoutId id="2147483659" r:id="rId4"/>
    <p:sldLayoutId id="2147483660" r:id="rId5"/>
    <p:sldLayoutId id="2147483662" r:id="rId6"/>
    <p:sldLayoutId id="2147483663" r:id="rId7"/>
    <p:sldLayoutId id="2147483665" r:id="rId8"/>
    <p:sldLayoutId id="2147483674" r:id="rId9"/>
    <p:sldLayoutId id="2147483675" r:id="rId10"/>
    <p:sldLayoutId id="214748367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fatmir-0@student.ltu.se"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mailto:fatmir-0@student.ltu.se"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mailto:fatmir-0@student.ltu.s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mailto:fatmir-0@student.ltu.se"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mailto:fatmir-0@student.ltu.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mailto:fatmir-0@student.ltu.s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mailto:fatmir-0@student.ltu.s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mailto:fatmir-0@student.ltu.s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mailto:fatmir-0@student.ltu.se"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mailto:fatmir-0@student.ltu.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mailto:fatmir-0@student.ltu.se" TargetMode="Externa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hyperlink" Target="mailto:fatmir-0@student.ltu.se" TargetMode="External"/><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mailto:fatmir-0@student.ltu.s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mailto:fatmir-0@student.ltu.se"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mailto:fatmir-0@student.ltu.se" TargetMode="External"/><Relationship Id="rId5" Type="http://schemas.openxmlformats.org/officeDocument/2006/relationships/image" Target="../media/image6.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mailto:fatmir-0@student.ltu.se"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hyperlink" Target="mailto:fatmir-0@student.ltu.s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mailto:fatmir-0@student.ltu.se" TargetMode="Externa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mailto:fatmir-0@student.ltu.se"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mailto:fatmir-0@student.ltu.se" TargetMode="Externa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mailto:fatmir-0@student.ltu.s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mailto:fatmir-0@student.ltu.s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hyperlink" Target="mailto:fatmir-0@student.ltu.se"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mailto:fatmir-0@student.ltu.se"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mailto:fatmir-0@student.ltu.s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mailto:fatmir-0@student.ltu.s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95.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105.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6.xml"/><Relationship Id="rId1" Type="http://schemas.openxmlformats.org/officeDocument/2006/relationships/slideLayout" Target="../slideLayouts/slideLayout11.xml"/><Relationship Id="rId5" Type="http://schemas.openxmlformats.org/officeDocument/2006/relationships/hyperlink" Target="mailto:fatmir-0@student.ltu.se" TargetMode="External"/><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hyperlink" Target="mailto:fatmir-0@student.ltu.se" TargetMode="External"/><Relationship Id="rId5" Type="http://schemas.openxmlformats.org/officeDocument/2006/relationships/image" Target="../media/image111.png"/><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mailto:fatmir-0@student.ltu.se"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mailto:fatmir-0@student.ltu.s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hyperlink" Target="mailto:fatmir-0@student.ltu.se"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mailto:fatmir-0@student.ltu.se"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mailto:fatmir-0@student.ltu.se"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mailto:fatmir-0@student.ltu.se"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mailto:fatmir-0@student.ltu.se"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hyperlink" Target="mailto:fatmir-0@student.ltu.s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mailto:fatmir-0@student.ltu.s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hyperlink" Target="mailto:fatmir-0@student.ltu.se" TargetMode="External"/><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mailto:fatmir-0@student.ltu.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329398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IOT and Cloud and where do we use it?</a:t>
            </a:r>
            <a:endParaRPr dirty="0"/>
          </a:p>
        </p:txBody>
      </p:sp>
      <p:sp>
        <p:nvSpPr>
          <p:cNvPr id="219" name="Google Shape;219;p37"/>
          <p:cNvSpPr txBox="1">
            <a:spLocks noGrp="1"/>
          </p:cNvSpPr>
          <p:nvPr>
            <p:ph type="title" idx="2"/>
          </p:nvPr>
        </p:nvSpPr>
        <p:spPr>
          <a:xfrm>
            <a:off x="617619" y="1714374"/>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pic>
        <p:nvPicPr>
          <p:cNvPr id="221" name="Google Shape;221;p37"/>
          <p:cNvPicPr preferRelativeResize="0"/>
          <p:nvPr/>
        </p:nvPicPr>
        <p:blipFill rotWithShape="1">
          <a:blip r:embed="rId4">
            <a:alphaModFix/>
          </a:blip>
          <a:srcRect t="4661" b="4643"/>
          <a:stretch/>
        </p:blipFill>
        <p:spPr>
          <a:xfrm>
            <a:off x="6620025" y="399025"/>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a:t>
            </a:r>
          </a:p>
        </p:txBody>
      </p:sp>
    </p:spTree>
    <p:extLst>
      <p:ext uri="{BB962C8B-B14F-4D97-AF65-F5344CB8AC3E}">
        <p14:creationId xmlns:p14="http://schemas.microsoft.com/office/powerpoint/2010/main" val="4264666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506900"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MACROMETHODOLOGY</a:t>
            </a:r>
            <a:endParaRPr dirty="0"/>
          </a:p>
        </p:txBody>
      </p:sp>
      <p:pic>
        <p:nvPicPr>
          <p:cNvPr id="3" name="Picture 2" descr="Diagram&#10;&#10;Description automatically generated">
            <a:extLst>
              <a:ext uri="{FF2B5EF4-FFF2-40B4-BE49-F238E27FC236}">
                <a16:creationId xmlns:a16="http://schemas.microsoft.com/office/drawing/2014/main" id="{FC1F8E70-14FE-FCFB-372F-696E22FDE95F}"/>
              </a:ext>
            </a:extLst>
          </p:cNvPr>
          <p:cNvPicPr>
            <a:picLocks noChangeAspect="1"/>
          </p:cNvPicPr>
          <p:nvPr/>
        </p:nvPicPr>
        <p:blipFill>
          <a:blip r:embed="rId3"/>
          <a:stretch>
            <a:fillRect/>
          </a:stretch>
        </p:blipFill>
        <p:spPr>
          <a:xfrm>
            <a:off x="496155" y="1451148"/>
            <a:ext cx="3938698" cy="2097594"/>
          </a:xfrm>
          <a:prstGeom prst="rect">
            <a:avLst/>
          </a:prstGeom>
        </p:spPr>
      </p:pic>
      <p:sp>
        <p:nvSpPr>
          <p:cNvPr id="12" name="Google Shape;341;p45">
            <a:extLst>
              <a:ext uri="{FF2B5EF4-FFF2-40B4-BE49-F238E27FC236}">
                <a16:creationId xmlns:a16="http://schemas.microsoft.com/office/drawing/2014/main" id="{11A406D0-A833-7AB5-EF1F-15521C2C484F}"/>
              </a:ext>
            </a:extLst>
          </p:cNvPr>
          <p:cNvSpPr txBox="1">
            <a:spLocks/>
          </p:cNvSpPr>
          <p:nvPr/>
        </p:nvSpPr>
        <p:spPr>
          <a:xfrm rot="-5400000">
            <a:off x="3106557" y="2351136"/>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dirty="0"/>
              <a:t>MICROMETHODOLOGY</a:t>
            </a:r>
          </a:p>
        </p:txBody>
      </p:sp>
      <p:pic>
        <p:nvPicPr>
          <p:cNvPr id="9" name="Picture 8">
            <a:extLst>
              <a:ext uri="{FF2B5EF4-FFF2-40B4-BE49-F238E27FC236}">
                <a16:creationId xmlns:a16="http://schemas.microsoft.com/office/drawing/2014/main" id="{D7DA0D30-EE93-3126-AFE6-B4AB56A0796E}"/>
              </a:ext>
            </a:extLst>
          </p:cNvPr>
          <p:cNvPicPr>
            <a:picLocks noChangeAspect="1"/>
          </p:cNvPicPr>
          <p:nvPr/>
        </p:nvPicPr>
        <p:blipFill>
          <a:blip r:embed="rId4"/>
          <a:stretch>
            <a:fillRect/>
          </a:stretch>
        </p:blipFill>
        <p:spPr>
          <a:xfrm>
            <a:off x="5139911" y="1179549"/>
            <a:ext cx="3941744" cy="2784401"/>
          </a:xfrm>
          <a:prstGeom prst="rect">
            <a:avLst/>
          </a:prstGeom>
        </p:spPr>
      </p:pic>
      <p:sp>
        <p:nvSpPr>
          <p:cNvPr id="18" name="TextBox 17">
            <a:extLst>
              <a:ext uri="{FF2B5EF4-FFF2-40B4-BE49-F238E27FC236}">
                <a16:creationId xmlns:a16="http://schemas.microsoft.com/office/drawing/2014/main" id="{31006963-F809-792F-9198-CB93FBE77AA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06</a:t>
            </a:r>
          </a:p>
        </p:txBody>
      </p:sp>
    </p:spTree>
    <p:extLst>
      <p:ext uri="{BB962C8B-B14F-4D97-AF65-F5344CB8AC3E}">
        <p14:creationId xmlns:p14="http://schemas.microsoft.com/office/powerpoint/2010/main" val="3741084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 STUDY</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 existing work done in this field </a:t>
            </a:r>
          </a:p>
        </p:txBody>
      </p:sp>
      <p:sp>
        <p:nvSpPr>
          <p:cNvPr id="219" name="Google Shape;219;p37"/>
          <p:cNvSpPr txBox="1">
            <a:spLocks noGrp="1"/>
          </p:cNvSpPr>
          <p:nvPr>
            <p:ph type="title" idx="2"/>
          </p:nvPr>
        </p:nvSpPr>
        <p:spPr>
          <a:xfrm>
            <a:off x="617618" y="133247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6;p66">
            <a:extLst>
              <a:ext uri="{FF2B5EF4-FFF2-40B4-BE49-F238E27FC236}">
                <a16:creationId xmlns:a16="http://schemas.microsoft.com/office/drawing/2014/main" id="{13738133-450C-A9FF-02B6-BA8E9D11C84D}"/>
              </a:ext>
            </a:extLst>
          </p:cNvPr>
          <p:cNvPicPr preferRelativeResize="0"/>
          <p:nvPr/>
        </p:nvPicPr>
        <p:blipFill>
          <a:blip r:embed="rId5">
            <a:alphaModFix/>
          </a:blip>
          <a:stretch>
            <a:fillRect/>
          </a:stretch>
        </p:blipFill>
        <p:spPr>
          <a:xfrm>
            <a:off x="6569019" y="574848"/>
            <a:ext cx="3307929" cy="4088343"/>
          </a:xfrm>
          <a:prstGeom prst="rect">
            <a:avLst/>
          </a:prstGeom>
          <a:noFill/>
          <a:ln>
            <a:noFill/>
          </a:ln>
        </p:spPr>
      </p:pic>
    </p:spTree>
    <p:extLst>
      <p:ext uri="{BB962C8B-B14F-4D97-AF65-F5344CB8AC3E}">
        <p14:creationId xmlns:p14="http://schemas.microsoft.com/office/powerpoint/2010/main" val="1896180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2" name="Rectangle 31">
            <a:extLst>
              <a:ext uri="{FF2B5EF4-FFF2-40B4-BE49-F238E27FC236}">
                <a16:creationId xmlns:a16="http://schemas.microsoft.com/office/drawing/2014/main" id="{FED3EF5E-BC8B-85F5-036D-3D327B6E42F2}"/>
              </a:ext>
            </a:extLst>
          </p:cNvPr>
          <p:cNvSpPr/>
          <p:nvPr/>
        </p:nvSpPr>
        <p:spPr>
          <a:xfrm>
            <a:off x="3258839" y="3107585"/>
            <a:ext cx="4805756" cy="169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Google Shape;341;p45">
            <a:extLst>
              <a:ext uri="{FF2B5EF4-FFF2-40B4-BE49-F238E27FC236}">
                <a16:creationId xmlns:a16="http://schemas.microsoft.com/office/drawing/2014/main" id="{1D549CE2-C2C6-3441-FC7E-245964793F62}"/>
              </a:ext>
            </a:extLst>
          </p:cNvPr>
          <p:cNvSpPr txBox="1">
            <a:spLocks/>
          </p:cNvSpPr>
          <p:nvPr/>
        </p:nvSpPr>
        <p:spPr>
          <a:xfrm rot="-5400000">
            <a:off x="-1372628" y="2121943"/>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dirty="0"/>
              <a:t>WORKLOAD MODELLING</a:t>
            </a:r>
          </a:p>
        </p:txBody>
      </p:sp>
      <p:sp>
        <p:nvSpPr>
          <p:cNvPr id="25" name="Google Shape;342;p45">
            <a:extLst>
              <a:ext uri="{FF2B5EF4-FFF2-40B4-BE49-F238E27FC236}">
                <a16:creationId xmlns:a16="http://schemas.microsoft.com/office/drawing/2014/main" id="{798F0EE9-BEE5-9FF6-5A1D-2B3B9BEC61B5}"/>
              </a:ext>
            </a:extLst>
          </p:cNvPr>
          <p:cNvSpPr txBox="1">
            <a:spLocks/>
          </p:cNvSpPr>
          <p:nvPr/>
        </p:nvSpPr>
        <p:spPr>
          <a:xfrm>
            <a:off x="919185" y="735865"/>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WM1.</a:t>
            </a:r>
          </a:p>
        </p:txBody>
      </p:sp>
      <p:sp>
        <p:nvSpPr>
          <p:cNvPr id="26" name="Google Shape;343;p45">
            <a:extLst>
              <a:ext uri="{FF2B5EF4-FFF2-40B4-BE49-F238E27FC236}">
                <a16:creationId xmlns:a16="http://schemas.microsoft.com/office/drawing/2014/main" id="{A299BB48-2A2E-E541-2B74-99EA390E4FB5}"/>
              </a:ext>
            </a:extLst>
          </p:cNvPr>
          <p:cNvSpPr txBox="1">
            <a:spLocks/>
          </p:cNvSpPr>
          <p:nvPr/>
        </p:nvSpPr>
        <p:spPr>
          <a:xfrm>
            <a:off x="625388" y="958683"/>
            <a:ext cx="2313755"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171450" indent="-171450">
              <a:buFont typeface="Arial" panose="020B0604020202020204" pitchFamily="34" charset="0"/>
              <a:buChar char="•"/>
            </a:pPr>
            <a:r>
              <a:rPr lang="en-US" sz="1100" dirty="0"/>
              <a:t>Wikipedia workload modelling</a:t>
            </a:r>
          </a:p>
          <a:p>
            <a:pPr marL="171450" indent="-171450">
              <a:buFont typeface="Arial" panose="020B0604020202020204" pitchFamily="34" charset="0"/>
              <a:buChar char="•"/>
            </a:pPr>
            <a:r>
              <a:rPr lang="en-US" sz="1100" dirty="0"/>
              <a:t> New York City Taxi Trip Data Workload modelling</a:t>
            </a:r>
          </a:p>
          <a:p>
            <a:pPr marL="171450" indent="-171450">
              <a:buFont typeface="Arial" panose="020B0604020202020204" pitchFamily="34" charset="0"/>
              <a:buChar char="•"/>
            </a:pPr>
            <a:r>
              <a:rPr lang="en-US" sz="1100" dirty="0"/>
              <a:t>Microsoft T-Drive Trajectory Dataset Workload modelling</a:t>
            </a:r>
          </a:p>
          <a:p>
            <a:pPr marL="171450" indent="-171450">
              <a:buFont typeface="Arial" panose="020B0604020202020204" pitchFamily="34" charset="0"/>
              <a:buChar char="•"/>
            </a:pPr>
            <a:r>
              <a:rPr lang="en-US" sz="1100" dirty="0"/>
              <a:t>Chicago Taxi Trips Dataset Workload modelling</a:t>
            </a:r>
          </a:p>
        </p:txBody>
      </p:sp>
      <p:sp>
        <p:nvSpPr>
          <p:cNvPr id="29" name="Google Shape;348;p45">
            <a:extLst>
              <a:ext uri="{FF2B5EF4-FFF2-40B4-BE49-F238E27FC236}">
                <a16:creationId xmlns:a16="http://schemas.microsoft.com/office/drawing/2014/main" id="{56444E5A-9027-953A-937B-95C14F72F4FA}"/>
              </a:ext>
            </a:extLst>
          </p:cNvPr>
          <p:cNvSpPr txBox="1">
            <a:spLocks/>
          </p:cNvSpPr>
          <p:nvPr/>
        </p:nvSpPr>
        <p:spPr>
          <a:xfrm>
            <a:off x="881938" y="2412138"/>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WM2.</a:t>
            </a:r>
          </a:p>
        </p:txBody>
      </p:sp>
      <p:sp>
        <p:nvSpPr>
          <p:cNvPr id="30" name="Google Shape;349;p45">
            <a:extLst>
              <a:ext uri="{FF2B5EF4-FFF2-40B4-BE49-F238E27FC236}">
                <a16:creationId xmlns:a16="http://schemas.microsoft.com/office/drawing/2014/main" id="{860A1950-A0C2-8F56-AFE5-DDC494A9AB4C}"/>
              </a:ext>
            </a:extLst>
          </p:cNvPr>
          <p:cNvSpPr txBox="1">
            <a:spLocks/>
          </p:cNvSpPr>
          <p:nvPr/>
        </p:nvSpPr>
        <p:spPr>
          <a:xfrm>
            <a:off x="627006" y="2846891"/>
            <a:ext cx="2271926"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171450" indent="-171450">
              <a:buFont typeface="Arial" panose="020B0604020202020204" pitchFamily="34" charset="0"/>
              <a:buChar char="•"/>
            </a:pPr>
            <a:r>
              <a:rPr lang="en-US" sz="1100" dirty="0"/>
              <a:t>Granularity Testing</a:t>
            </a:r>
          </a:p>
        </p:txBody>
      </p:sp>
      <p:sp>
        <p:nvSpPr>
          <p:cNvPr id="31" name="Google Shape;354;p45">
            <a:extLst>
              <a:ext uri="{FF2B5EF4-FFF2-40B4-BE49-F238E27FC236}">
                <a16:creationId xmlns:a16="http://schemas.microsoft.com/office/drawing/2014/main" id="{28089158-D43C-5EC4-1086-1C6E97E8A73D}"/>
              </a:ext>
            </a:extLst>
          </p:cNvPr>
          <p:cNvSpPr/>
          <p:nvPr/>
        </p:nvSpPr>
        <p:spPr>
          <a:xfrm>
            <a:off x="671188" y="3267927"/>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3" name="Google Shape;356;p45">
            <a:extLst>
              <a:ext uri="{FF2B5EF4-FFF2-40B4-BE49-F238E27FC236}">
                <a16:creationId xmlns:a16="http://schemas.microsoft.com/office/drawing/2014/main" id="{DC127E72-FEF4-205F-A368-F7BC91DB58CA}"/>
              </a:ext>
            </a:extLst>
          </p:cNvPr>
          <p:cNvSpPr/>
          <p:nvPr/>
        </p:nvSpPr>
        <p:spPr>
          <a:xfrm>
            <a:off x="718144" y="237719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 name="Google Shape;348;p45">
            <a:extLst>
              <a:ext uri="{FF2B5EF4-FFF2-40B4-BE49-F238E27FC236}">
                <a16:creationId xmlns:a16="http://schemas.microsoft.com/office/drawing/2014/main" id="{10903B72-1468-50B4-2184-99DD325E5621}"/>
              </a:ext>
            </a:extLst>
          </p:cNvPr>
          <p:cNvSpPr txBox="1">
            <a:spLocks/>
          </p:cNvSpPr>
          <p:nvPr/>
        </p:nvSpPr>
        <p:spPr>
          <a:xfrm>
            <a:off x="880320" y="3233173"/>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WM3.</a:t>
            </a:r>
          </a:p>
        </p:txBody>
      </p:sp>
      <p:sp>
        <p:nvSpPr>
          <p:cNvPr id="35" name="Google Shape;349;p45">
            <a:extLst>
              <a:ext uri="{FF2B5EF4-FFF2-40B4-BE49-F238E27FC236}">
                <a16:creationId xmlns:a16="http://schemas.microsoft.com/office/drawing/2014/main" id="{68399BEB-7E64-A350-E7A9-99E59B7253E7}"/>
              </a:ext>
            </a:extLst>
          </p:cNvPr>
          <p:cNvSpPr txBox="1">
            <a:spLocks/>
          </p:cNvSpPr>
          <p:nvPr/>
        </p:nvSpPr>
        <p:spPr>
          <a:xfrm>
            <a:off x="625388" y="3667926"/>
            <a:ext cx="2271926"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171450" indent="-171450">
              <a:buFont typeface="Arial" panose="020B0604020202020204" pitchFamily="34" charset="0"/>
              <a:buChar char="•"/>
            </a:pPr>
            <a:r>
              <a:rPr lang="en-US" sz="1100" dirty="0"/>
              <a:t>Distribution Testing</a:t>
            </a:r>
          </a:p>
        </p:txBody>
      </p:sp>
      <p:sp>
        <p:nvSpPr>
          <p:cNvPr id="36" name="Google Shape;354;p45">
            <a:extLst>
              <a:ext uri="{FF2B5EF4-FFF2-40B4-BE49-F238E27FC236}">
                <a16:creationId xmlns:a16="http://schemas.microsoft.com/office/drawing/2014/main" id="{1DF55910-C094-BA3D-1335-1AE9437BFFFF}"/>
              </a:ext>
            </a:extLst>
          </p:cNvPr>
          <p:cNvSpPr/>
          <p:nvPr/>
        </p:nvSpPr>
        <p:spPr>
          <a:xfrm>
            <a:off x="669570" y="4088962"/>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cxnSp>
        <p:nvCxnSpPr>
          <p:cNvPr id="17" name="Straight Arrow Connector 16">
            <a:extLst>
              <a:ext uri="{FF2B5EF4-FFF2-40B4-BE49-F238E27FC236}">
                <a16:creationId xmlns:a16="http://schemas.microsoft.com/office/drawing/2014/main" id="{9B03E890-E705-D328-5C36-7CC37F602EDA}"/>
              </a:ext>
            </a:extLst>
          </p:cNvPr>
          <p:cNvCxnSpPr>
            <a:cxnSpLocks/>
          </p:cNvCxnSpPr>
          <p:nvPr/>
        </p:nvCxnSpPr>
        <p:spPr>
          <a:xfrm flipV="1">
            <a:off x="1314598" y="1672222"/>
            <a:ext cx="2197816" cy="11126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2" name="Picture 21">
            <a:extLst>
              <a:ext uri="{FF2B5EF4-FFF2-40B4-BE49-F238E27FC236}">
                <a16:creationId xmlns:a16="http://schemas.microsoft.com/office/drawing/2014/main" id="{6A27FCFF-E4EA-00FA-862F-726BD83A3806}"/>
              </a:ext>
            </a:extLst>
          </p:cNvPr>
          <p:cNvPicPr>
            <a:picLocks noChangeAspect="1"/>
          </p:cNvPicPr>
          <p:nvPr/>
        </p:nvPicPr>
        <p:blipFill>
          <a:blip r:embed="rId3"/>
          <a:stretch>
            <a:fillRect/>
          </a:stretch>
        </p:blipFill>
        <p:spPr>
          <a:xfrm>
            <a:off x="3522955" y="4180"/>
            <a:ext cx="3210263" cy="2891420"/>
          </a:xfrm>
          <a:prstGeom prst="rect">
            <a:avLst/>
          </a:prstGeom>
        </p:spPr>
      </p:pic>
      <p:pic>
        <p:nvPicPr>
          <p:cNvPr id="27" name="Picture 26">
            <a:extLst>
              <a:ext uri="{FF2B5EF4-FFF2-40B4-BE49-F238E27FC236}">
                <a16:creationId xmlns:a16="http://schemas.microsoft.com/office/drawing/2014/main" id="{1FB54D98-59F2-6930-E010-32E71568626E}"/>
              </a:ext>
            </a:extLst>
          </p:cNvPr>
          <p:cNvPicPr>
            <a:picLocks noChangeAspect="1"/>
          </p:cNvPicPr>
          <p:nvPr/>
        </p:nvPicPr>
        <p:blipFill>
          <a:blip r:embed="rId4"/>
          <a:stretch>
            <a:fillRect/>
          </a:stretch>
        </p:blipFill>
        <p:spPr>
          <a:xfrm>
            <a:off x="3352401" y="3181185"/>
            <a:ext cx="4625242" cy="1570924"/>
          </a:xfrm>
          <a:prstGeom prst="rect">
            <a:avLst/>
          </a:prstGeom>
          <a:effectLst>
            <a:softEdge rad="0"/>
          </a:effectLst>
        </p:spPr>
      </p:pic>
      <p:cxnSp>
        <p:nvCxnSpPr>
          <p:cNvPr id="38" name="Straight Arrow Connector 37">
            <a:extLst>
              <a:ext uri="{FF2B5EF4-FFF2-40B4-BE49-F238E27FC236}">
                <a16:creationId xmlns:a16="http://schemas.microsoft.com/office/drawing/2014/main" id="{373A6196-CD47-57B9-E95E-B7B52131F37B}"/>
              </a:ext>
            </a:extLst>
          </p:cNvPr>
          <p:cNvCxnSpPr>
            <a:cxnSpLocks/>
          </p:cNvCxnSpPr>
          <p:nvPr/>
        </p:nvCxnSpPr>
        <p:spPr>
          <a:xfrm>
            <a:off x="1314598" y="3617106"/>
            <a:ext cx="1906500" cy="1938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0D3F6E46-C84C-2396-618B-99C5D02D35E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07</a:t>
            </a:r>
          </a:p>
        </p:txBody>
      </p:sp>
    </p:spTree>
    <p:extLst>
      <p:ext uri="{BB962C8B-B14F-4D97-AF65-F5344CB8AC3E}">
        <p14:creationId xmlns:p14="http://schemas.microsoft.com/office/powerpoint/2010/main" val="1418665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324249" y="2033804"/>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WORKLOAD PREDICTION</a:t>
            </a:r>
            <a:endParaRPr dirty="0"/>
          </a:p>
        </p:txBody>
      </p:sp>
      <p:sp>
        <p:nvSpPr>
          <p:cNvPr id="342" name="Google Shape;342;p45"/>
          <p:cNvSpPr txBox="1">
            <a:spLocks noGrp="1"/>
          </p:cNvSpPr>
          <p:nvPr>
            <p:ph type="ctrTitle"/>
          </p:nvPr>
        </p:nvSpPr>
        <p:spPr>
          <a:xfrm>
            <a:off x="1079594" y="736812"/>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WP1.</a:t>
            </a:r>
          </a:p>
        </p:txBody>
      </p:sp>
      <p:sp>
        <p:nvSpPr>
          <p:cNvPr id="343" name="Google Shape;343;p45"/>
          <p:cNvSpPr txBox="1">
            <a:spLocks noGrp="1"/>
          </p:cNvSpPr>
          <p:nvPr>
            <p:ph type="subTitle" idx="1"/>
          </p:nvPr>
        </p:nvSpPr>
        <p:spPr>
          <a:xfrm>
            <a:off x="1079617" y="959630"/>
            <a:ext cx="2034737" cy="6930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100" dirty="0"/>
              <a:t>Time Series based Prediction</a:t>
            </a:r>
            <a:endParaRPr sz="1100" dirty="0"/>
          </a:p>
        </p:txBody>
      </p:sp>
      <p:sp>
        <p:nvSpPr>
          <p:cNvPr id="344" name="Google Shape;344;p45"/>
          <p:cNvSpPr txBox="1">
            <a:spLocks noGrp="1"/>
          </p:cNvSpPr>
          <p:nvPr>
            <p:ph type="ctrTitle" idx="2"/>
          </p:nvPr>
        </p:nvSpPr>
        <p:spPr>
          <a:xfrm>
            <a:off x="1079594" y="1360067"/>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WP2.</a:t>
            </a:r>
            <a:endParaRPr sz="1100" dirty="0"/>
          </a:p>
        </p:txBody>
      </p:sp>
      <p:sp>
        <p:nvSpPr>
          <p:cNvPr id="345" name="Google Shape;345;p45"/>
          <p:cNvSpPr txBox="1">
            <a:spLocks noGrp="1"/>
          </p:cNvSpPr>
          <p:nvPr>
            <p:ph type="subTitle" idx="3"/>
          </p:nvPr>
        </p:nvSpPr>
        <p:spPr>
          <a:xfrm>
            <a:off x="1058460" y="1919593"/>
            <a:ext cx="2042536" cy="693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t>Machine Learning based prediction</a:t>
            </a:r>
          </a:p>
        </p:txBody>
      </p:sp>
      <p:sp>
        <p:nvSpPr>
          <p:cNvPr id="348" name="Google Shape;348;p45"/>
          <p:cNvSpPr txBox="1">
            <a:spLocks noGrp="1"/>
          </p:cNvSpPr>
          <p:nvPr>
            <p:ph type="ctrTitle" idx="6"/>
          </p:nvPr>
        </p:nvSpPr>
        <p:spPr>
          <a:xfrm>
            <a:off x="1079594" y="2444790"/>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t>WP3.</a:t>
            </a:r>
            <a:endParaRPr sz="1100" dirty="0"/>
          </a:p>
        </p:txBody>
      </p:sp>
      <p:sp>
        <p:nvSpPr>
          <p:cNvPr id="349" name="Google Shape;349;p45"/>
          <p:cNvSpPr txBox="1">
            <a:spLocks noGrp="1"/>
          </p:cNvSpPr>
          <p:nvPr>
            <p:ph type="subTitle" idx="7"/>
          </p:nvPr>
        </p:nvSpPr>
        <p:spPr>
          <a:xfrm>
            <a:off x="1079594" y="2967181"/>
            <a:ext cx="1906500" cy="677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t>Deep Learning based prediction</a:t>
            </a:r>
          </a:p>
        </p:txBody>
      </p:sp>
      <p:sp>
        <p:nvSpPr>
          <p:cNvPr id="354" name="Google Shape;354;p45"/>
          <p:cNvSpPr/>
          <p:nvPr/>
        </p:nvSpPr>
        <p:spPr>
          <a:xfrm>
            <a:off x="951333" y="1539134"/>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5" name="Google Shape;355;p45"/>
          <p:cNvSpPr/>
          <p:nvPr/>
        </p:nvSpPr>
        <p:spPr>
          <a:xfrm>
            <a:off x="951333" y="3793357"/>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6" name="Google Shape;356;p45"/>
          <p:cNvSpPr/>
          <p:nvPr/>
        </p:nvSpPr>
        <p:spPr>
          <a:xfrm>
            <a:off x="951333" y="2614674"/>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pic>
        <p:nvPicPr>
          <p:cNvPr id="13" name="Google Shape;877;p64">
            <a:extLst>
              <a:ext uri="{FF2B5EF4-FFF2-40B4-BE49-F238E27FC236}">
                <a16:creationId xmlns:a16="http://schemas.microsoft.com/office/drawing/2014/main" id="{EF20F1B2-E6FC-242C-D679-89A0EA88859B}"/>
              </a:ext>
            </a:extLst>
          </p:cNvPr>
          <p:cNvPicPr preferRelativeResize="0"/>
          <p:nvPr/>
        </p:nvPicPr>
        <p:blipFill>
          <a:blip r:embed="rId3">
            <a:alphaModFix/>
          </a:blip>
          <a:stretch>
            <a:fillRect/>
          </a:stretch>
        </p:blipFill>
        <p:spPr>
          <a:xfrm rot="-2699997">
            <a:off x="6495347" y="312021"/>
            <a:ext cx="2220026" cy="2660036"/>
          </a:xfrm>
          <a:prstGeom prst="rect">
            <a:avLst/>
          </a:prstGeom>
          <a:noFill/>
          <a:ln>
            <a:noFill/>
          </a:ln>
        </p:spPr>
      </p:pic>
      <p:sp>
        <p:nvSpPr>
          <p:cNvPr id="14" name="Google Shape;873;p64">
            <a:extLst>
              <a:ext uri="{FF2B5EF4-FFF2-40B4-BE49-F238E27FC236}">
                <a16:creationId xmlns:a16="http://schemas.microsoft.com/office/drawing/2014/main" id="{8D9047EC-D32F-643B-AA18-6D55B5D2FFBE}"/>
              </a:ext>
            </a:extLst>
          </p:cNvPr>
          <p:cNvSpPr/>
          <p:nvPr/>
        </p:nvSpPr>
        <p:spPr>
          <a:xfrm>
            <a:off x="6955039" y="2585571"/>
            <a:ext cx="2561802" cy="928143"/>
          </a:xfrm>
          <a:prstGeom prst="roundRect">
            <a:avLst>
              <a:gd name="adj" fmla="val 16667"/>
            </a:avLst>
          </a:prstGeom>
          <a:noFill/>
          <a:ln w="28575"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8;p45">
            <a:extLst>
              <a:ext uri="{FF2B5EF4-FFF2-40B4-BE49-F238E27FC236}">
                <a16:creationId xmlns:a16="http://schemas.microsoft.com/office/drawing/2014/main" id="{19A77CEB-BFD7-19B8-A871-491CDB2E4850}"/>
              </a:ext>
            </a:extLst>
          </p:cNvPr>
          <p:cNvSpPr txBox="1">
            <a:spLocks/>
          </p:cNvSpPr>
          <p:nvPr/>
        </p:nvSpPr>
        <p:spPr>
          <a:xfrm>
            <a:off x="7209478" y="2720170"/>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3200" dirty="0">
                <a:solidFill>
                  <a:schemeClr val="accent5"/>
                </a:solidFill>
              </a:rPr>
              <a:t>SARIMA</a:t>
            </a:r>
          </a:p>
        </p:txBody>
      </p:sp>
      <p:sp>
        <p:nvSpPr>
          <p:cNvPr id="17" name="Google Shape;342;p45">
            <a:extLst>
              <a:ext uri="{FF2B5EF4-FFF2-40B4-BE49-F238E27FC236}">
                <a16:creationId xmlns:a16="http://schemas.microsoft.com/office/drawing/2014/main" id="{9F64EBD4-E737-766E-5A66-7D7C99309CEB}"/>
              </a:ext>
            </a:extLst>
          </p:cNvPr>
          <p:cNvSpPr txBox="1">
            <a:spLocks/>
          </p:cNvSpPr>
          <p:nvPr/>
        </p:nvSpPr>
        <p:spPr>
          <a:xfrm rot="2426478">
            <a:off x="6965206" y="1304590"/>
            <a:ext cx="826281"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solidFill>
                  <a:schemeClr val="accent1"/>
                </a:solidFill>
              </a:rPr>
              <a:t>Selected</a:t>
            </a:r>
          </a:p>
        </p:txBody>
      </p:sp>
      <p:sp>
        <p:nvSpPr>
          <p:cNvPr id="2" name="Rectangle 1">
            <a:extLst>
              <a:ext uri="{FF2B5EF4-FFF2-40B4-BE49-F238E27FC236}">
                <a16:creationId xmlns:a16="http://schemas.microsoft.com/office/drawing/2014/main" id="{6B5EBA82-4B11-F784-E98C-55A5040F7E7B}"/>
              </a:ext>
            </a:extLst>
          </p:cNvPr>
          <p:cNvSpPr/>
          <p:nvPr/>
        </p:nvSpPr>
        <p:spPr>
          <a:xfrm>
            <a:off x="3327591" y="412511"/>
            <a:ext cx="2830317" cy="579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AA404DC4-6DCE-FE87-955E-E4EF94CA6236}"/>
              </a:ext>
            </a:extLst>
          </p:cNvPr>
          <p:cNvSpPr txBox="1"/>
          <p:nvPr/>
        </p:nvSpPr>
        <p:spPr>
          <a:xfrm>
            <a:off x="3455851" y="526904"/>
            <a:ext cx="2633222" cy="430887"/>
          </a:xfrm>
          <a:prstGeom prst="rect">
            <a:avLst/>
          </a:prstGeom>
          <a:noFill/>
        </p:spPr>
        <p:txBody>
          <a:bodyPr wrap="square" rtlCol="0">
            <a:spAutoFit/>
          </a:bodyPr>
          <a:lstStyle/>
          <a:p>
            <a:r>
              <a:rPr lang="en-MY" sz="1050" dirty="0">
                <a:solidFill>
                  <a:schemeClr val="accent3"/>
                </a:solidFill>
                <a:latin typeface="Work Sans Light" pitchFamily="2" charset="0"/>
              </a:rPr>
              <a:t>Holt-Winters, AR, ARMA, ARIMA, GARCH, Exponential Smoothing, ETS.</a:t>
            </a:r>
          </a:p>
        </p:txBody>
      </p:sp>
      <p:sp>
        <p:nvSpPr>
          <p:cNvPr id="20" name="Rectangle 19">
            <a:extLst>
              <a:ext uri="{FF2B5EF4-FFF2-40B4-BE49-F238E27FC236}">
                <a16:creationId xmlns:a16="http://schemas.microsoft.com/office/drawing/2014/main" id="{6CE121B4-F664-447F-39C4-3C5414C362E6}"/>
              </a:ext>
            </a:extLst>
          </p:cNvPr>
          <p:cNvSpPr/>
          <p:nvPr/>
        </p:nvSpPr>
        <p:spPr>
          <a:xfrm>
            <a:off x="3327591" y="1642039"/>
            <a:ext cx="2830317" cy="79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3"/>
                </a:solidFill>
                <a:latin typeface="Work Sans Light" pitchFamily="2" charset="0"/>
              </a:rPr>
              <a:t>Linear and Gaussian SVMs, Decision Tree, Random Forest, Gradient Boosting, Extra Trees</a:t>
            </a:r>
            <a:endParaRPr lang="en-MY" sz="1100" dirty="0">
              <a:solidFill>
                <a:schemeClr val="accent3"/>
              </a:solidFill>
              <a:latin typeface="Work Sans Light" pitchFamily="2" charset="0"/>
            </a:endParaRPr>
          </a:p>
        </p:txBody>
      </p:sp>
      <p:sp>
        <p:nvSpPr>
          <p:cNvPr id="21" name="Rectangle 20">
            <a:extLst>
              <a:ext uri="{FF2B5EF4-FFF2-40B4-BE49-F238E27FC236}">
                <a16:creationId xmlns:a16="http://schemas.microsoft.com/office/drawing/2014/main" id="{D3930912-8745-BAF8-B2B8-5B9208E68322}"/>
              </a:ext>
            </a:extLst>
          </p:cNvPr>
          <p:cNvSpPr/>
          <p:nvPr/>
        </p:nvSpPr>
        <p:spPr>
          <a:xfrm>
            <a:off x="3327590" y="2913714"/>
            <a:ext cx="2830317" cy="339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3"/>
                </a:solidFill>
                <a:latin typeface="Work Sans Light" pitchFamily="2" charset="0"/>
              </a:rPr>
              <a:t>RNN, LSTM, Bi-LSTM, DNN</a:t>
            </a:r>
            <a:endParaRPr lang="en-MY" sz="1100" dirty="0">
              <a:solidFill>
                <a:schemeClr val="accent3"/>
              </a:solidFill>
              <a:latin typeface="Work Sans Light" pitchFamily="2" charset="0"/>
            </a:endParaRPr>
          </a:p>
        </p:txBody>
      </p:sp>
      <p:cxnSp>
        <p:nvCxnSpPr>
          <p:cNvPr id="22" name="Straight Arrow Connector 21">
            <a:extLst>
              <a:ext uri="{FF2B5EF4-FFF2-40B4-BE49-F238E27FC236}">
                <a16:creationId xmlns:a16="http://schemas.microsoft.com/office/drawing/2014/main" id="{3899FB82-D422-631F-BC7B-C41DF819DC8F}"/>
              </a:ext>
            </a:extLst>
          </p:cNvPr>
          <p:cNvCxnSpPr>
            <a:cxnSpLocks/>
          </p:cNvCxnSpPr>
          <p:nvPr/>
        </p:nvCxnSpPr>
        <p:spPr>
          <a:xfrm flipV="1">
            <a:off x="1524000" y="501412"/>
            <a:ext cx="1745734" cy="3591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BC07650A-AD07-1E67-456C-52782DE86DDF}"/>
              </a:ext>
            </a:extLst>
          </p:cNvPr>
          <p:cNvCxnSpPr>
            <a:cxnSpLocks/>
          </p:cNvCxnSpPr>
          <p:nvPr/>
        </p:nvCxnSpPr>
        <p:spPr>
          <a:xfrm>
            <a:off x="1539991" y="1774339"/>
            <a:ext cx="1761485" cy="1011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A4A06ED9-9BAB-D8C3-243B-7467AC3454B7}"/>
              </a:ext>
            </a:extLst>
          </p:cNvPr>
          <p:cNvCxnSpPr>
            <a:cxnSpLocks/>
          </p:cNvCxnSpPr>
          <p:nvPr/>
        </p:nvCxnSpPr>
        <p:spPr>
          <a:xfrm>
            <a:off x="1566105" y="2849591"/>
            <a:ext cx="1761485" cy="1011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92AEEDC9-A0AC-286B-FC10-A9B44FEB890C}"/>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08</a:t>
            </a:r>
          </a:p>
        </p:txBody>
      </p:sp>
    </p:spTree>
    <p:extLst>
      <p:ext uri="{BB962C8B-B14F-4D97-AF65-F5344CB8AC3E}">
        <p14:creationId xmlns:p14="http://schemas.microsoft.com/office/powerpoint/2010/main" val="4145176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797630" y="2307174"/>
            <a:ext cx="423906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LOAD BALANCING ON THE CLOUD</a:t>
            </a:r>
            <a:endParaRPr dirty="0"/>
          </a:p>
        </p:txBody>
      </p:sp>
      <p:sp>
        <p:nvSpPr>
          <p:cNvPr id="342" name="Google Shape;342;p45"/>
          <p:cNvSpPr txBox="1">
            <a:spLocks noGrp="1"/>
          </p:cNvSpPr>
          <p:nvPr>
            <p:ph type="ctrTitle"/>
          </p:nvPr>
        </p:nvSpPr>
        <p:spPr>
          <a:xfrm>
            <a:off x="601612" y="757593"/>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LB1.</a:t>
            </a:r>
          </a:p>
        </p:txBody>
      </p:sp>
      <p:sp>
        <p:nvSpPr>
          <p:cNvPr id="343" name="Google Shape;343;p45"/>
          <p:cNvSpPr txBox="1">
            <a:spLocks noGrp="1"/>
          </p:cNvSpPr>
          <p:nvPr>
            <p:ph type="subTitle" idx="1"/>
          </p:nvPr>
        </p:nvSpPr>
        <p:spPr>
          <a:xfrm>
            <a:off x="601635" y="980411"/>
            <a:ext cx="2034737" cy="6930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100" dirty="0"/>
              <a:t>Simulator Selection</a:t>
            </a:r>
            <a:endParaRPr sz="1100" dirty="0"/>
          </a:p>
        </p:txBody>
      </p:sp>
      <p:sp>
        <p:nvSpPr>
          <p:cNvPr id="344" name="Google Shape;344;p45"/>
          <p:cNvSpPr txBox="1">
            <a:spLocks noGrp="1"/>
          </p:cNvSpPr>
          <p:nvPr>
            <p:ph type="ctrTitle" idx="2"/>
          </p:nvPr>
        </p:nvSpPr>
        <p:spPr>
          <a:xfrm>
            <a:off x="601612" y="1380848"/>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LB2.</a:t>
            </a:r>
            <a:endParaRPr sz="1100" dirty="0"/>
          </a:p>
        </p:txBody>
      </p:sp>
      <p:sp>
        <p:nvSpPr>
          <p:cNvPr id="345" name="Google Shape;345;p45"/>
          <p:cNvSpPr txBox="1">
            <a:spLocks noGrp="1"/>
          </p:cNvSpPr>
          <p:nvPr>
            <p:ph type="subTitle" idx="3"/>
          </p:nvPr>
        </p:nvSpPr>
        <p:spPr>
          <a:xfrm>
            <a:off x="580478" y="1940374"/>
            <a:ext cx="2042536" cy="693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t>Metrics Identification</a:t>
            </a:r>
          </a:p>
        </p:txBody>
      </p:sp>
      <p:sp>
        <p:nvSpPr>
          <p:cNvPr id="348" name="Google Shape;348;p45"/>
          <p:cNvSpPr txBox="1">
            <a:spLocks noGrp="1"/>
          </p:cNvSpPr>
          <p:nvPr>
            <p:ph type="ctrTitle" idx="6"/>
          </p:nvPr>
        </p:nvSpPr>
        <p:spPr>
          <a:xfrm>
            <a:off x="601612" y="2465571"/>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t>LB3.</a:t>
            </a:r>
            <a:endParaRPr sz="1100" dirty="0"/>
          </a:p>
        </p:txBody>
      </p:sp>
      <p:sp>
        <p:nvSpPr>
          <p:cNvPr id="349" name="Google Shape;349;p45"/>
          <p:cNvSpPr txBox="1">
            <a:spLocks noGrp="1"/>
          </p:cNvSpPr>
          <p:nvPr>
            <p:ph type="subTitle" idx="7"/>
          </p:nvPr>
        </p:nvSpPr>
        <p:spPr>
          <a:xfrm>
            <a:off x="601612" y="2987962"/>
            <a:ext cx="1906500" cy="677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t>Other Load Balancers</a:t>
            </a:r>
          </a:p>
        </p:txBody>
      </p:sp>
      <p:sp>
        <p:nvSpPr>
          <p:cNvPr id="354" name="Google Shape;354;p45"/>
          <p:cNvSpPr/>
          <p:nvPr/>
        </p:nvSpPr>
        <p:spPr>
          <a:xfrm>
            <a:off x="473351" y="1559915"/>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5" name="Google Shape;355;p45"/>
          <p:cNvSpPr/>
          <p:nvPr/>
        </p:nvSpPr>
        <p:spPr>
          <a:xfrm>
            <a:off x="473351" y="3814138"/>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6" name="Google Shape;356;p45"/>
          <p:cNvSpPr/>
          <p:nvPr/>
        </p:nvSpPr>
        <p:spPr>
          <a:xfrm>
            <a:off x="473351" y="2635455"/>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pic>
        <p:nvPicPr>
          <p:cNvPr id="3" name="Picture 2">
            <a:extLst>
              <a:ext uri="{FF2B5EF4-FFF2-40B4-BE49-F238E27FC236}">
                <a16:creationId xmlns:a16="http://schemas.microsoft.com/office/drawing/2014/main" id="{1F31AE2C-D573-AFED-5CF0-72EC3EBDD557}"/>
              </a:ext>
            </a:extLst>
          </p:cNvPr>
          <p:cNvPicPr>
            <a:picLocks noChangeAspect="1"/>
          </p:cNvPicPr>
          <p:nvPr/>
        </p:nvPicPr>
        <p:blipFill>
          <a:blip r:embed="rId3"/>
          <a:stretch>
            <a:fillRect/>
          </a:stretch>
        </p:blipFill>
        <p:spPr>
          <a:xfrm>
            <a:off x="2390242" y="791125"/>
            <a:ext cx="6753758" cy="3561249"/>
          </a:xfrm>
          <a:prstGeom prst="rect">
            <a:avLst/>
          </a:prstGeom>
        </p:spPr>
      </p:pic>
      <p:cxnSp>
        <p:nvCxnSpPr>
          <p:cNvPr id="15" name="Straight Arrow Connector 14">
            <a:extLst>
              <a:ext uri="{FF2B5EF4-FFF2-40B4-BE49-F238E27FC236}">
                <a16:creationId xmlns:a16="http://schemas.microsoft.com/office/drawing/2014/main" id="{D748F401-0383-C944-AB7A-7E068CCD9B38}"/>
              </a:ext>
            </a:extLst>
          </p:cNvPr>
          <p:cNvCxnSpPr>
            <a:cxnSpLocks/>
          </p:cNvCxnSpPr>
          <p:nvPr/>
        </p:nvCxnSpPr>
        <p:spPr>
          <a:xfrm>
            <a:off x="1101994" y="1262525"/>
            <a:ext cx="1232497" cy="1938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91625F0E-B9E4-F601-B33B-A3B1B5BED294}"/>
              </a:ext>
            </a:extLst>
          </p:cNvPr>
          <p:cNvCxnSpPr>
            <a:cxnSpLocks/>
          </p:cNvCxnSpPr>
          <p:nvPr/>
        </p:nvCxnSpPr>
        <p:spPr>
          <a:xfrm flipV="1">
            <a:off x="1331366" y="2915959"/>
            <a:ext cx="1058876" cy="1810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Connector: Curved 6">
            <a:extLst>
              <a:ext uri="{FF2B5EF4-FFF2-40B4-BE49-F238E27FC236}">
                <a16:creationId xmlns:a16="http://schemas.microsoft.com/office/drawing/2014/main" id="{6A71C41C-3998-3B67-7F90-6FFDC7AED141}"/>
              </a:ext>
            </a:extLst>
          </p:cNvPr>
          <p:cNvCxnSpPr>
            <a:cxnSpLocks/>
          </p:cNvCxnSpPr>
          <p:nvPr/>
        </p:nvCxnSpPr>
        <p:spPr>
          <a:xfrm>
            <a:off x="1224278" y="2226258"/>
            <a:ext cx="1165964" cy="173183"/>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AB249BDD-EC29-06D1-5642-FFC14D25A45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09</a:t>
            </a:r>
          </a:p>
        </p:txBody>
      </p:sp>
    </p:spTree>
    <p:extLst>
      <p:ext uri="{BB962C8B-B14F-4D97-AF65-F5344CB8AC3E}">
        <p14:creationId xmlns:p14="http://schemas.microsoft.com/office/powerpoint/2010/main" val="1982715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1792133" y="2275826"/>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LOAD BALANCING ON THE CLOUD</a:t>
            </a:r>
            <a:endParaRPr dirty="0"/>
          </a:p>
        </p:txBody>
      </p:sp>
      <p:sp>
        <p:nvSpPr>
          <p:cNvPr id="832" name="Google Shape;832;p63"/>
          <p:cNvSpPr txBox="1">
            <a:spLocks noGrp="1"/>
          </p:cNvSpPr>
          <p:nvPr>
            <p:ph type="subTitle" idx="6"/>
          </p:nvPr>
        </p:nvSpPr>
        <p:spPr>
          <a:xfrm flipH="1">
            <a:off x="6471449" y="3316109"/>
            <a:ext cx="1820495" cy="6348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 dirty="0"/>
              <a:t>Active Load Balancer</a:t>
            </a:r>
          </a:p>
          <a:p>
            <a:pPr marL="171450" lvl="0" indent="-171450" algn="ctr" rtl="0">
              <a:spcBef>
                <a:spcPts val="0"/>
              </a:spcBef>
              <a:spcAft>
                <a:spcPts val="0"/>
              </a:spcAft>
              <a:buFont typeface="Arial" panose="020B0604020202020204" pitchFamily="34" charset="0"/>
              <a:buChar char="•"/>
            </a:pPr>
            <a:r>
              <a:rPr lang="en" dirty="0"/>
              <a:t>Round Robin Load Balancer</a:t>
            </a:r>
            <a:endParaRPr dirty="0"/>
          </a:p>
        </p:txBody>
      </p:sp>
      <p:sp>
        <p:nvSpPr>
          <p:cNvPr id="833" name="Google Shape;833;p63"/>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Other Load Balancers</a:t>
            </a:r>
            <a:endParaRPr dirty="0"/>
          </a:p>
        </p:txBody>
      </p:sp>
      <p:cxnSp>
        <p:nvCxnSpPr>
          <p:cNvPr id="834" name="Google Shape;834;p63"/>
          <p:cNvCxnSpPr/>
          <p:nvPr/>
        </p:nvCxnSpPr>
        <p:spPr>
          <a:xfrm>
            <a:off x="5437700" y="2570951"/>
            <a:ext cx="1278300" cy="0"/>
          </a:xfrm>
          <a:prstGeom prst="straightConnector1">
            <a:avLst/>
          </a:prstGeom>
          <a:noFill/>
          <a:ln w="9525" cap="flat" cmpd="sng">
            <a:solidFill>
              <a:schemeClr val="lt1"/>
            </a:solidFill>
            <a:prstDash val="solid"/>
            <a:round/>
            <a:headEnd type="none" w="med" len="med"/>
            <a:tailEnd type="none" w="med" len="med"/>
          </a:ln>
        </p:spPr>
      </p:cxnSp>
      <p:cxnSp>
        <p:nvCxnSpPr>
          <p:cNvPr id="835" name="Google Shape;835;p63"/>
          <p:cNvCxnSpPr/>
          <p:nvPr/>
        </p:nvCxnSpPr>
        <p:spPr>
          <a:xfrm>
            <a:off x="3253150" y="2570951"/>
            <a:ext cx="1278300" cy="0"/>
          </a:xfrm>
          <a:prstGeom prst="straightConnector1">
            <a:avLst/>
          </a:prstGeom>
          <a:noFill/>
          <a:ln w="9525" cap="flat" cmpd="sng">
            <a:solidFill>
              <a:schemeClr val="lt1"/>
            </a:solidFill>
            <a:prstDash val="solid"/>
            <a:round/>
            <a:headEnd type="none" w="med" len="med"/>
            <a:tailEnd type="none" w="med" len="med"/>
          </a:ln>
        </p:spPr>
      </p:cxnSp>
      <p:sp>
        <p:nvSpPr>
          <p:cNvPr id="836" name="Google Shape;836;p63"/>
          <p:cNvSpPr txBox="1">
            <a:spLocks noGrp="1"/>
          </p:cNvSpPr>
          <p:nvPr>
            <p:ph type="ctrTitle"/>
          </p:nvPr>
        </p:nvSpPr>
        <p:spPr>
          <a:xfrm flipH="1">
            <a:off x="195455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Simulator Selection</a:t>
            </a:r>
            <a:endParaRPr dirty="0"/>
          </a:p>
        </p:txBody>
      </p:sp>
      <p:sp>
        <p:nvSpPr>
          <p:cNvPr id="837" name="Google Shape;837;p63"/>
          <p:cNvSpPr txBox="1">
            <a:spLocks noGrp="1"/>
          </p:cNvSpPr>
          <p:nvPr>
            <p:ph type="subTitle" idx="1"/>
          </p:nvPr>
        </p:nvSpPr>
        <p:spPr>
          <a:xfrm flipH="1">
            <a:off x="1954545" y="3316109"/>
            <a:ext cx="1650300" cy="6348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 dirty="0"/>
              <a:t>CloudSim Plus</a:t>
            </a:r>
          </a:p>
          <a:p>
            <a:pPr marL="171450" lvl="0" indent="-171450" algn="ctr" rtl="0">
              <a:spcBef>
                <a:spcPts val="0"/>
              </a:spcBef>
              <a:spcAft>
                <a:spcPts val="0"/>
              </a:spcAft>
              <a:buFont typeface="Arial" panose="020B0604020202020204" pitchFamily="34" charset="0"/>
              <a:buChar char="•"/>
            </a:pPr>
            <a:r>
              <a:rPr lang="en" dirty="0"/>
              <a:t>CloudAnalyst</a:t>
            </a:r>
            <a:endParaRPr dirty="0"/>
          </a:p>
        </p:txBody>
      </p:sp>
      <p:sp>
        <p:nvSpPr>
          <p:cNvPr id="838" name="Google Shape;838;p63"/>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Metric Identification</a:t>
            </a:r>
            <a:endParaRPr dirty="0"/>
          </a:p>
        </p:txBody>
      </p:sp>
      <p:sp>
        <p:nvSpPr>
          <p:cNvPr id="839" name="Google Shape;839;p63"/>
          <p:cNvSpPr txBox="1">
            <a:spLocks noGrp="1"/>
          </p:cNvSpPr>
          <p:nvPr>
            <p:ph type="subTitle" idx="3"/>
          </p:nvPr>
        </p:nvSpPr>
        <p:spPr>
          <a:xfrm flipH="1">
            <a:off x="4225636" y="3316109"/>
            <a:ext cx="1453389" cy="634800"/>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0"/>
              </a:spcAft>
              <a:buFont typeface="Arial" panose="020B0604020202020204" pitchFamily="34" charset="0"/>
              <a:buChar char="•"/>
            </a:pPr>
            <a:r>
              <a:rPr lang="en" dirty="0"/>
              <a:t>Response T</a:t>
            </a:r>
            <a:r>
              <a:rPr lang="en-MY" dirty="0" err="1"/>
              <a:t>i</a:t>
            </a:r>
            <a:r>
              <a:rPr lang="en" dirty="0"/>
              <a:t>me</a:t>
            </a:r>
          </a:p>
          <a:p>
            <a:pPr marL="171450" lvl="0" indent="-171450" algn="ctr" rtl="0">
              <a:spcBef>
                <a:spcPts val="0"/>
              </a:spcBef>
              <a:spcAft>
                <a:spcPts val="0"/>
              </a:spcAft>
              <a:buFont typeface="Arial" panose="020B0604020202020204" pitchFamily="34" charset="0"/>
              <a:buChar char="•"/>
            </a:pPr>
            <a:r>
              <a:rPr lang="en" dirty="0"/>
              <a:t>Cost of VM</a:t>
            </a:r>
            <a:endParaRPr dirty="0"/>
          </a:p>
        </p:txBody>
      </p:sp>
      <p:pic>
        <p:nvPicPr>
          <p:cNvPr id="840" name="Google Shape;840;p63"/>
          <p:cNvPicPr preferRelativeResize="0"/>
          <p:nvPr/>
        </p:nvPicPr>
        <p:blipFill>
          <a:blip r:embed="rId3">
            <a:alphaModFix/>
          </a:blip>
          <a:stretch>
            <a:fillRect/>
          </a:stretch>
        </p:blipFill>
        <p:spPr>
          <a:xfrm>
            <a:off x="2129624" y="1926402"/>
            <a:ext cx="1300150" cy="1300150"/>
          </a:xfrm>
          <a:prstGeom prst="rect">
            <a:avLst/>
          </a:prstGeom>
          <a:noFill/>
          <a:ln>
            <a:noFill/>
          </a:ln>
        </p:spPr>
      </p:pic>
      <p:pic>
        <p:nvPicPr>
          <p:cNvPr id="841" name="Google Shape;841;p63"/>
          <p:cNvPicPr preferRelativeResize="0"/>
          <p:nvPr/>
        </p:nvPicPr>
        <p:blipFill>
          <a:blip r:embed="rId3">
            <a:alphaModFix/>
          </a:blip>
          <a:stretch>
            <a:fillRect/>
          </a:stretch>
        </p:blipFill>
        <p:spPr>
          <a:xfrm>
            <a:off x="4326649" y="1926402"/>
            <a:ext cx="1300150" cy="1300150"/>
          </a:xfrm>
          <a:prstGeom prst="rect">
            <a:avLst/>
          </a:prstGeom>
          <a:noFill/>
          <a:ln>
            <a:noFill/>
          </a:ln>
        </p:spPr>
      </p:pic>
      <p:pic>
        <p:nvPicPr>
          <p:cNvPr id="842" name="Google Shape;842;p63"/>
          <p:cNvPicPr preferRelativeResize="0"/>
          <p:nvPr/>
        </p:nvPicPr>
        <p:blipFill>
          <a:blip r:embed="rId3">
            <a:alphaModFix/>
          </a:blip>
          <a:stretch>
            <a:fillRect/>
          </a:stretch>
        </p:blipFill>
        <p:spPr>
          <a:xfrm>
            <a:off x="6523674" y="1926402"/>
            <a:ext cx="1300150" cy="1300150"/>
          </a:xfrm>
          <a:prstGeom prst="rect">
            <a:avLst/>
          </a:prstGeom>
          <a:noFill/>
          <a:ln>
            <a:noFill/>
          </a:ln>
        </p:spPr>
      </p:pic>
      <p:grpSp>
        <p:nvGrpSpPr>
          <p:cNvPr id="843" name="Google Shape;843;p63"/>
          <p:cNvGrpSpPr/>
          <p:nvPr/>
        </p:nvGrpSpPr>
        <p:grpSpPr>
          <a:xfrm>
            <a:off x="7039824" y="2399738"/>
            <a:ext cx="271244" cy="346801"/>
            <a:chOff x="4899999" y="2882095"/>
            <a:chExt cx="271244" cy="346801"/>
          </a:xfrm>
        </p:grpSpPr>
        <p:sp>
          <p:nvSpPr>
            <p:cNvPr id="844" name="Google Shape;844;p63"/>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3"/>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3"/>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63"/>
          <p:cNvGrpSpPr/>
          <p:nvPr/>
        </p:nvGrpSpPr>
        <p:grpSpPr>
          <a:xfrm>
            <a:off x="4852166" y="2396411"/>
            <a:ext cx="264813" cy="353454"/>
            <a:chOff x="5812066" y="2416019"/>
            <a:chExt cx="264813" cy="353454"/>
          </a:xfrm>
        </p:grpSpPr>
        <p:sp>
          <p:nvSpPr>
            <p:cNvPr id="855" name="Google Shape;855;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2645764" y="2395271"/>
            <a:ext cx="267854" cy="355735"/>
            <a:chOff x="4903389" y="1500214"/>
            <a:chExt cx="267854" cy="355735"/>
          </a:xfrm>
        </p:grpSpPr>
        <p:sp>
          <p:nvSpPr>
            <p:cNvPr id="863" name="Google Shape;863;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TextBox 38">
            <a:extLst>
              <a:ext uri="{FF2B5EF4-FFF2-40B4-BE49-F238E27FC236}">
                <a16:creationId xmlns:a16="http://schemas.microsoft.com/office/drawing/2014/main" id="{0EB18ED2-A811-0474-37BA-200F22BE2B0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collection source </a:t>
            </a:r>
            <a:endParaRPr dirty="0"/>
          </a:p>
        </p:txBody>
      </p:sp>
      <p:sp>
        <p:nvSpPr>
          <p:cNvPr id="219" name="Google Shape;219;p37"/>
          <p:cNvSpPr txBox="1">
            <a:spLocks noGrp="1"/>
          </p:cNvSpPr>
          <p:nvPr>
            <p:ph type="title" idx="2"/>
          </p:nvPr>
        </p:nvSpPr>
        <p:spPr>
          <a:xfrm>
            <a:off x="686891" y="1807484"/>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7;p66">
            <a:extLst>
              <a:ext uri="{FF2B5EF4-FFF2-40B4-BE49-F238E27FC236}">
                <a16:creationId xmlns:a16="http://schemas.microsoft.com/office/drawing/2014/main" id="{2626722F-64F5-A120-5432-A06D9B3BD6CB}"/>
              </a:ext>
            </a:extLst>
          </p:cNvPr>
          <p:cNvPicPr preferRelativeResize="0"/>
          <p:nvPr/>
        </p:nvPicPr>
        <p:blipFill>
          <a:blip r:embed="rId5">
            <a:alphaModFix/>
          </a:blip>
          <a:stretch>
            <a:fillRect/>
          </a:stretch>
        </p:blipFill>
        <p:spPr>
          <a:xfrm>
            <a:off x="6600350" y="399107"/>
            <a:ext cx="3347213" cy="4394566"/>
          </a:xfrm>
          <a:prstGeom prst="rect">
            <a:avLst/>
          </a:prstGeom>
          <a:noFill/>
          <a:ln>
            <a:noFill/>
          </a:ln>
        </p:spPr>
      </p:pic>
    </p:spTree>
    <p:extLst>
      <p:ext uri="{BB962C8B-B14F-4D97-AF65-F5344CB8AC3E}">
        <p14:creationId xmlns:p14="http://schemas.microsoft.com/office/powerpoint/2010/main" val="251018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SSiO ARCHITECTURE</a:t>
            </a:r>
            <a:endParaRPr dirty="0"/>
          </a:p>
        </p:txBody>
      </p:sp>
      <p:pic>
        <p:nvPicPr>
          <p:cNvPr id="15" name="Picture 14">
            <a:extLst>
              <a:ext uri="{FF2B5EF4-FFF2-40B4-BE49-F238E27FC236}">
                <a16:creationId xmlns:a16="http://schemas.microsoft.com/office/drawing/2014/main" id="{A5991976-332D-4291-2F5C-6DFD9ADB4696}"/>
              </a:ext>
            </a:extLst>
          </p:cNvPr>
          <p:cNvPicPr>
            <a:picLocks noChangeAspect="1"/>
          </p:cNvPicPr>
          <p:nvPr/>
        </p:nvPicPr>
        <p:blipFill>
          <a:blip r:embed="rId3"/>
          <a:stretch>
            <a:fillRect/>
          </a:stretch>
        </p:blipFill>
        <p:spPr>
          <a:xfrm>
            <a:off x="506188" y="990600"/>
            <a:ext cx="8637812" cy="3359149"/>
          </a:xfrm>
          <a:prstGeom prst="rect">
            <a:avLst/>
          </a:prstGeom>
        </p:spPr>
      </p:pic>
      <p:sp>
        <p:nvSpPr>
          <p:cNvPr id="53" name="TextBox 52">
            <a:extLst>
              <a:ext uri="{FF2B5EF4-FFF2-40B4-BE49-F238E27FC236}">
                <a16:creationId xmlns:a16="http://schemas.microsoft.com/office/drawing/2014/main" id="{1392EB8D-40BA-7620-3609-6D2CEBABC1D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11</a:t>
            </a:r>
          </a:p>
        </p:txBody>
      </p:sp>
    </p:spTree>
    <p:extLst>
      <p:ext uri="{BB962C8B-B14F-4D97-AF65-F5344CB8AC3E}">
        <p14:creationId xmlns:p14="http://schemas.microsoft.com/office/powerpoint/2010/main" val="3531307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a:t>
            </a:r>
            <a:endParaRPr dirty="0"/>
          </a:p>
        </p:txBody>
      </p:sp>
      <p:pic>
        <p:nvPicPr>
          <p:cNvPr id="3" name="Picture 2" descr="Graphical user interface, website&#10;&#10;Description automatically generated">
            <a:extLst>
              <a:ext uri="{FF2B5EF4-FFF2-40B4-BE49-F238E27FC236}">
                <a16:creationId xmlns:a16="http://schemas.microsoft.com/office/drawing/2014/main" id="{AA42E29F-2745-0382-1C5B-2DD66D378BBF}"/>
              </a:ext>
            </a:extLst>
          </p:cNvPr>
          <p:cNvPicPr>
            <a:picLocks noChangeAspect="1"/>
          </p:cNvPicPr>
          <p:nvPr/>
        </p:nvPicPr>
        <p:blipFill>
          <a:blip r:embed="rId3"/>
          <a:stretch>
            <a:fillRect/>
          </a:stretch>
        </p:blipFill>
        <p:spPr>
          <a:xfrm>
            <a:off x="1047444" y="388431"/>
            <a:ext cx="7049111" cy="4366638"/>
          </a:xfrm>
          <a:prstGeom prst="rect">
            <a:avLst/>
          </a:prstGeom>
        </p:spPr>
      </p:pic>
      <p:sp>
        <p:nvSpPr>
          <p:cNvPr id="6" name="TextBox 5">
            <a:extLst>
              <a:ext uri="{FF2B5EF4-FFF2-40B4-BE49-F238E27FC236}">
                <a16:creationId xmlns:a16="http://schemas.microsoft.com/office/drawing/2014/main" id="{AF6F1631-0E61-5A1B-49CA-61E0F5477189}"/>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12</a:t>
            </a:r>
          </a:p>
        </p:txBody>
      </p:sp>
    </p:spTree>
    <p:extLst>
      <p:ext uri="{BB962C8B-B14F-4D97-AF65-F5344CB8AC3E}">
        <p14:creationId xmlns:p14="http://schemas.microsoft.com/office/powerpoint/2010/main" val="581197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WORKLOAD MODELLING</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model the workload</a:t>
            </a:r>
            <a:endParaRPr dirty="0"/>
          </a:p>
        </p:txBody>
      </p:sp>
      <p:sp>
        <p:nvSpPr>
          <p:cNvPr id="219" name="Google Shape;219;p37"/>
          <p:cNvSpPr txBox="1">
            <a:spLocks noGrp="1"/>
          </p:cNvSpPr>
          <p:nvPr>
            <p:ph type="title" idx="2"/>
          </p:nvPr>
        </p:nvSpPr>
        <p:spPr>
          <a:xfrm>
            <a:off x="617618" y="1229684"/>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8;p66">
            <a:extLst>
              <a:ext uri="{FF2B5EF4-FFF2-40B4-BE49-F238E27FC236}">
                <a16:creationId xmlns:a16="http://schemas.microsoft.com/office/drawing/2014/main" id="{EA7061A6-D665-69D3-2B5D-D21F15CCA13F}"/>
              </a:ext>
            </a:extLst>
          </p:cNvPr>
          <p:cNvPicPr preferRelativeResize="0"/>
          <p:nvPr/>
        </p:nvPicPr>
        <p:blipFill>
          <a:blip r:embed="rId5">
            <a:alphaModFix/>
          </a:blip>
          <a:stretch>
            <a:fillRect/>
          </a:stretch>
        </p:blipFill>
        <p:spPr>
          <a:xfrm>
            <a:off x="6380861" y="547934"/>
            <a:ext cx="3130284" cy="4051775"/>
          </a:xfrm>
          <a:prstGeom prst="rect">
            <a:avLst/>
          </a:prstGeom>
          <a:noFill/>
          <a:ln>
            <a:noFill/>
          </a:ln>
        </p:spPr>
      </p:pic>
    </p:spTree>
    <p:extLst>
      <p:ext uri="{BB962C8B-B14F-4D97-AF65-F5344CB8AC3E}">
        <p14:creationId xmlns:p14="http://schemas.microsoft.com/office/powerpoint/2010/main" val="3038757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441" name="Google Shape;441;p50"/>
          <p:cNvGrpSpPr/>
          <p:nvPr/>
        </p:nvGrpSpPr>
        <p:grpSpPr>
          <a:xfrm>
            <a:off x="899729" y="1274573"/>
            <a:ext cx="2803737" cy="1542140"/>
            <a:chOff x="2044034" y="1052913"/>
            <a:chExt cx="5701989" cy="3037657"/>
          </a:xfrm>
        </p:grpSpPr>
        <p:grpSp>
          <p:nvGrpSpPr>
            <p:cNvPr id="442" name="Google Shape;442;p50"/>
            <p:cNvGrpSpPr/>
            <p:nvPr/>
          </p:nvGrpSpPr>
          <p:grpSpPr>
            <a:xfrm>
              <a:off x="2044034" y="1052913"/>
              <a:ext cx="5701989" cy="3037657"/>
              <a:chOff x="233350" y="949250"/>
              <a:chExt cx="7137300" cy="3802300"/>
            </a:xfrm>
          </p:grpSpPr>
          <p:sp>
            <p:nvSpPr>
              <p:cNvPr id="443" name="Google Shape;443;p5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rgbClr val="F0F0F0"/>
                </a:solidFill>
                <a:prstDash val="solid"/>
                <a:round/>
                <a:headEnd type="none" w="sm" len="sm"/>
                <a:tailEnd type="none" w="sm" len="sm"/>
              </a:ln>
              <a:effectLst>
                <a:outerShdw blurRad="85725" dist="9525" algn="bl" rotWithShape="0">
                  <a:schemeClr val="accent1">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50"/>
            <p:cNvGrpSpPr/>
            <p:nvPr/>
          </p:nvGrpSpPr>
          <p:grpSpPr>
            <a:xfrm>
              <a:off x="2044034" y="1052913"/>
              <a:ext cx="5701989" cy="3037657"/>
              <a:chOff x="233350" y="949250"/>
              <a:chExt cx="7137300" cy="3802300"/>
            </a:xfrm>
          </p:grpSpPr>
          <p:sp>
            <p:nvSpPr>
              <p:cNvPr id="495" name="Google Shape;495;p5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F0F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6" name="Google Shape;546;p50"/>
          <p:cNvSpPr txBox="1"/>
          <p:nvPr/>
        </p:nvSpPr>
        <p:spPr>
          <a:xfrm>
            <a:off x="674131" y="2858227"/>
            <a:ext cx="2901597" cy="3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MY" sz="1200" dirty="0">
                <a:solidFill>
                  <a:schemeClr val="lt1"/>
                </a:solidFill>
                <a:latin typeface="Source Sans Pro Light"/>
                <a:ea typeface="Source Sans Pro Light"/>
                <a:cs typeface="Source Sans Pro Light"/>
                <a:sym typeface="Source Sans Pro Light"/>
              </a:rPr>
              <a:t>There has been an exponential growth of IOT in the past few years and expected to increase.</a:t>
            </a:r>
            <a:endParaRPr sz="1200" dirty="0">
              <a:solidFill>
                <a:schemeClr val="lt1"/>
              </a:solidFill>
              <a:latin typeface="Source Sans Pro Light"/>
              <a:ea typeface="Source Sans Pro Light"/>
              <a:cs typeface="Source Sans Pro Light"/>
              <a:sym typeface="Source Sans Pro Light"/>
            </a:endParaRPr>
          </a:p>
        </p:txBody>
      </p:sp>
      <p:sp>
        <p:nvSpPr>
          <p:cNvPr id="547" name="Google Shape;547;p50"/>
          <p:cNvSpPr txBox="1">
            <a:spLocks noGrp="1"/>
          </p:cNvSpPr>
          <p:nvPr>
            <p:ph type="title"/>
          </p:nvPr>
        </p:nvSpPr>
        <p:spPr>
          <a:xfrm rot="-5400000">
            <a:off x="-1420286" y="2296849"/>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IOT EXPONENTIAL GROWTH &amp; USAGE </a:t>
            </a:r>
            <a:r>
              <a:rPr lang="en" baseline="30000" dirty="0"/>
              <a:t>[1,2]</a:t>
            </a:r>
            <a:endParaRPr baseline="30000" dirty="0"/>
          </a:p>
        </p:txBody>
      </p:sp>
      <p:pic>
        <p:nvPicPr>
          <p:cNvPr id="548" name="Google Shape;548;p50"/>
          <p:cNvPicPr preferRelativeResize="0"/>
          <p:nvPr/>
        </p:nvPicPr>
        <p:blipFill>
          <a:blip r:embed="rId3">
            <a:alphaModFix/>
          </a:blip>
          <a:stretch>
            <a:fillRect/>
          </a:stretch>
        </p:blipFill>
        <p:spPr>
          <a:xfrm>
            <a:off x="2233843" y="638242"/>
            <a:ext cx="449179" cy="463761"/>
          </a:xfrm>
          <a:prstGeom prst="rect">
            <a:avLst/>
          </a:prstGeom>
          <a:noFill/>
          <a:ln>
            <a:noFill/>
          </a:ln>
        </p:spPr>
      </p:pic>
      <p:cxnSp>
        <p:nvCxnSpPr>
          <p:cNvPr id="549" name="Google Shape;549;p50"/>
          <p:cNvCxnSpPr>
            <a:cxnSpLocks/>
          </p:cNvCxnSpPr>
          <p:nvPr/>
        </p:nvCxnSpPr>
        <p:spPr>
          <a:xfrm>
            <a:off x="1309790" y="1123691"/>
            <a:ext cx="0" cy="524834"/>
          </a:xfrm>
          <a:prstGeom prst="straightConnector1">
            <a:avLst/>
          </a:prstGeom>
          <a:noFill/>
          <a:ln w="19050" cap="flat" cmpd="sng">
            <a:solidFill>
              <a:schemeClr val="accent2"/>
            </a:solidFill>
            <a:prstDash val="solid"/>
            <a:round/>
            <a:headEnd type="none" w="med" len="med"/>
            <a:tailEnd type="none" w="med" len="med"/>
          </a:ln>
          <a:effectLst>
            <a:outerShdw blurRad="57150" dist="9525" dir="5340000" algn="bl" rotWithShape="0">
              <a:schemeClr val="accent2">
                <a:alpha val="72000"/>
              </a:schemeClr>
            </a:outerShdw>
          </a:effectLst>
        </p:spPr>
      </p:cxnSp>
      <p:cxnSp>
        <p:nvCxnSpPr>
          <p:cNvPr id="550" name="Google Shape;550;p50"/>
          <p:cNvCxnSpPr>
            <a:cxnSpLocks/>
          </p:cNvCxnSpPr>
          <p:nvPr/>
        </p:nvCxnSpPr>
        <p:spPr>
          <a:xfrm>
            <a:off x="1309790" y="1123691"/>
            <a:ext cx="0" cy="524834"/>
          </a:xfrm>
          <a:prstGeom prst="straightConnector1">
            <a:avLst/>
          </a:prstGeom>
          <a:noFill/>
          <a:ln w="9525" cap="flat" cmpd="sng">
            <a:solidFill>
              <a:schemeClr val="lt1"/>
            </a:solidFill>
            <a:prstDash val="solid"/>
            <a:round/>
            <a:headEnd type="none" w="med" len="med"/>
            <a:tailEnd type="none" w="med" len="med"/>
          </a:ln>
        </p:spPr>
      </p:cxnSp>
      <p:pic>
        <p:nvPicPr>
          <p:cNvPr id="551" name="Google Shape;551;p50"/>
          <p:cNvPicPr preferRelativeResize="0"/>
          <p:nvPr/>
        </p:nvPicPr>
        <p:blipFill>
          <a:blip r:embed="rId3">
            <a:alphaModFix/>
          </a:blip>
          <a:stretch>
            <a:fillRect/>
          </a:stretch>
        </p:blipFill>
        <p:spPr>
          <a:xfrm>
            <a:off x="1079705" y="706765"/>
            <a:ext cx="449179" cy="463761"/>
          </a:xfrm>
          <a:prstGeom prst="rect">
            <a:avLst/>
          </a:prstGeom>
          <a:noFill/>
          <a:ln>
            <a:noFill/>
          </a:ln>
        </p:spPr>
      </p:pic>
      <p:cxnSp>
        <p:nvCxnSpPr>
          <p:cNvPr id="552" name="Google Shape;552;p50"/>
          <p:cNvCxnSpPr>
            <a:cxnSpLocks/>
          </p:cNvCxnSpPr>
          <p:nvPr/>
        </p:nvCxnSpPr>
        <p:spPr>
          <a:xfrm>
            <a:off x="2462670" y="1024723"/>
            <a:ext cx="0" cy="524834"/>
          </a:xfrm>
          <a:prstGeom prst="straightConnector1">
            <a:avLst/>
          </a:prstGeom>
          <a:noFill/>
          <a:ln w="19050" cap="flat" cmpd="sng">
            <a:solidFill>
              <a:schemeClr val="accent2"/>
            </a:solidFill>
            <a:prstDash val="solid"/>
            <a:round/>
            <a:headEnd type="none" w="med" len="med"/>
            <a:tailEnd type="none" w="med" len="med"/>
          </a:ln>
          <a:effectLst>
            <a:outerShdw blurRad="57150" dist="9525" dir="5340000" algn="bl" rotWithShape="0">
              <a:schemeClr val="accent2">
                <a:alpha val="72000"/>
              </a:schemeClr>
            </a:outerShdw>
          </a:effectLst>
        </p:spPr>
      </p:cxnSp>
      <p:cxnSp>
        <p:nvCxnSpPr>
          <p:cNvPr id="553" name="Google Shape;553;p50"/>
          <p:cNvCxnSpPr>
            <a:cxnSpLocks/>
          </p:cNvCxnSpPr>
          <p:nvPr/>
        </p:nvCxnSpPr>
        <p:spPr>
          <a:xfrm>
            <a:off x="2462670" y="1024723"/>
            <a:ext cx="0" cy="524834"/>
          </a:xfrm>
          <a:prstGeom prst="straightConnector1">
            <a:avLst/>
          </a:prstGeom>
          <a:noFill/>
          <a:ln w="9525" cap="flat" cmpd="sng">
            <a:solidFill>
              <a:schemeClr val="lt1"/>
            </a:solidFill>
            <a:prstDash val="solid"/>
            <a:round/>
            <a:headEnd type="none" w="med" len="med"/>
            <a:tailEnd type="none" w="med" len="med"/>
          </a:ln>
        </p:spPr>
      </p:cxnSp>
      <p:pic>
        <p:nvPicPr>
          <p:cNvPr id="554" name="Google Shape;554;p50"/>
          <p:cNvPicPr preferRelativeResize="0"/>
          <p:nvPr/>
        </p:nvPicPr>
        <p:blipFill>
          <a:blip r:embed="rId3">
            <a:alphaModFix/>
          </a:blip>
          <a:stretch>
            <a:fillRect/>
          </a:stretch>
        </p:blipFill>
        <p:spPr>
          <a:xfrm>
            <a:off x="2933423" y="852798"/>
            <a:ext cx="513990" cy="457022"/>
          </a:xfrm>
          <a:prstGeom prst="rect">
            <a:avLst/>
          </a:prstGeom>
          <a:noFill/>
          <a:ln>
            <a:noFill/>
          </a:ln>
        </p:spPr>
      </p:pic>
      <p:cxnSp>
        <p:nvCxnSpPr>
          <p:cNvPr id="555" name="Google Shape;555;p50"/>
          <p:cNvCxnSpPr>
            <a:cxnSpLocks/>
          </p:cNvCxnSpPr>
          <p:nvPr/>
        </p:nvCxnSpPr>
        <p:spPr>
          <a:xfrm>
            <a:off x="3190418" y="1263203"/>
            <a:ext cx="0" cy="494899"/>
          </a:xfrm>
          <a:prstGeom prst="straightConnector1">
            <a:avLst/>
          </a:prstGeom>
          <a:noFill/>
          <a:ln w="19050" cap="flat" cmpd="sng">
            <a:solidFill>
              <a:schemeClr val="accent2"/>
            </a:solidFill>
            <a:prstDash val="solid"/>
            <a:round/>
            <a:headEnd type="none" w="med" len="med"/>
            <a:tailEnd type="none" w="med" len="med"/>
          </a:ln>
          <a:effectLst>
            <a:outerShdw blurRad="57150" dist="9525" dir="5340000" algn="bl" rotWithShape="0">
              <a:schemeClr val="accent2">
                <a:alpha val="72000"/>
              </a:schemeClr>
            </a:outerShdw>
          </a:effectLst>
        </p:spPr>
      </p:cxnSp>
      <p:cxnSp>
        <p:nvCxnSpPr>
          <p:cNvPr id="556" name="Google Shape;556;p50"/>
          <p:cNvCxnSpPr>
            <a:cxnSpLocks/>
          </p:cNvCxnSpPr>
          <p:nvPr/>
        </p:nvCxnSpPr>
        <p:spPr>
          <a:xfrm>
            <a:off x="3190418" y="1263203"/>
            <a:ext cx="0" cy="494899"/>
          </a:xfrm>
          <a:prstGeom prst="straightConnector1">
            <a:avLst/>
          </a:prstGeom>
          <a:noFill/>
          <a:ln w="9525" cap="flat" cmpd="sng">
            <a:solidFill>
              <a:schemeClr val="lt1"/>
            </a:solidFill>
            <a:prstDash val="solid"/>
            <a:round/>
            <a:headEnd type="none" w="med" len="med"/>
            <a:tailEnd type="none" w="med" len="med"/>
          </a:ln>
        </p:spPr>
      </p:cxnSp>
      <p:pic>
        <p:nvPicPr>
          <p:cNvPr id="5" name="Picture 4" descr="Icon&#10;&#10;Description automatically generated">
            <a:extLst>
              <a:ext uri="{FF2B5EF4-FFF2-40B4-BE49-F238E27FC236}">
                <a16:creationId xmlns:a16="http://schemas.microsoft.com/office/drawing/2014/main" id="{9E6BBD6F-BA38-440F-B3B8-6C545C3F083A}"/>
              </a:ext>
            </a:extLst>
          </p:cNvPr>
          <p:cNvPicPr>
            <a:picLocks noChangeAspect="1"/>
          </p:cNvPicPr>
          <p:nvPr/>
        </p:nvPicPr>
        <p:blipFill>
          <a:blip r:embed="rId4"/>
          <a:stretch>
            <a:fillRect/>
          </a:stretch>
        </p:blipFill>
        <p:spPr>
          <a:xfrm>
            <a:off x="1235275" y="857911"/>
            <a:ext cx="157703" cy="157395"/>
          </a:xfrm>
          <a:prstGeom prst="rect">
            <a:avLst/>
          </a:prstGeom>
        </p:spPr>
      </p:pic>
      <p:pic>
        <p:nvPicPr>
          <p:cNvPr id="153" name="Picture 152" descr="Icon&#10;&#10;Description automatically generated">
            <a:extLst>
              <a:ext uri="{FF2B5EF4-FFF2-40B4-BE49-F238E27FC236}">
                <a16:creationId xmlns:a16="http://schemas.microsoft.com/office/drawing/2014/main" id="{E34F7C06-CC60-4B45-98E6-3E5502FEAF9D}"/>
              </a:ext>
            </a:extLst>
          </p:cNvPr>
          <p:cNvPicPr>
            <a:picLocks noChangeAspect="1"/>
          </p:cNvPicPr>
          <p:nvPr/>
        </p:nvPicPr>
        <p:blipFill>
          <a:blip r:embed="rId4"/>
          <a:stretch>
            <a:fillRect/>
          </a:stretch>
        </p:blipFill>
        <p:spPr>
          <a:xfrm>
            <a:off x="2383819" y="789949"/>
            <a:ext cx="157703" cy="157395"/>
          </a:xfrm>
          <a:prstGeom prst="rect">
            <a:avLst/>
          </a:prstGeom>
        </p:spPr>
      </p:pic>
      <p:pic>
        <p:nvPicPr>
          <p:cNvPr id="154" name="Picture 153" descr="Icon&#10;&#10;Description automatically generated">
            <a:extLst>
              <a:ext uri="{FF2B5EF4-FFF2-40B4-BE49-F238E27FC236}">
                <a16:creationId xmlns:a16="http://schemas.microsoft.com/office/drawing/2014/main" id="{595FDEA8-5B6F-41E9-A22E-1F359AA0A202}"/>
              </a:ext>
            </a:extLst>
          </p:cNvPr>
          <p:cNvPicPr>
            <a:picLocks noChangeAspect="1"/>
          </p:cNvPicPr>
          <p:nvPr/>
        </p:nvPicPr>
        <p:blipFill>
          <a:blip r:embed="rId4"/>
          <a:stretch>
            <a:fillRect/>
          </a:stretch>
        </p:blipFill>
        <p:spPr>
          <a:xfrm>
            <a:off x="3108851" y="1020669"/>
            <a:ext cx="163135" cy="162816"/>
          </a:xfrm>
          <a:prstGeom prst="rect">
            <a:avLst/>
          </a:prstGeom>
        </p:spPr>
      </p:pic>
      <p:sp>
        <p:nvSpPr>
          <p:cNvPr id="121" name="TextBox 120">
            <a:extLst>
              <a:ext uri="{FF2B5EF4-FFF2-40B4-BE49-F238E27FC236}">
                <a16:creationId xmlns:a16="http://schemas.microsoft.com/office/drawing/2014/main" id="{BBC18C1C-26D2-41EE-B829-FD3F61D1593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01</a:t>
            </a:r>
          </a:p>
        </p:txBody>
      </p:sp>
      <p:cxnSp>
        <p:nvCxnSpPr>
          <p:cNvPr id="158" name="Google Shape;690;p55">
            <a:extLst>
              <a:ext uri="{FF2B5EF4-FFF2-40B4-BE49-F238E27FC236}">
                <a16:creationId xmlns:a16="http://schemas.microsoft.com/office/drawing/2014/main" id="{058C1505-BC4A-C63F-7F4B-1C3581779140}"/>
              </a:ext>
            </a:extLst>
          </p:cNvPr>
          <p:cNvCxnSpPr>
            <a:cxnSpLocks/>
          </p:cNvCxnSpPr>
          <p:nvPr/>
        </p:nvCxnSpPr>
        <p:spPr>
          <a:xfrm rot="10800000" flipH="1">
            <a:off x="6022945" y="1808458"/>
            <a:ext cx="1312200" cy="852300"/>
          </a:xfrm>
          <a:prstGeom prst="straightConnector1">
            <a:avLst/>
          </a:prstGeom>
          <a:noFill/>
          <a:ln w="9525" cap="flat" cmpd="sng">
            <a:solidFill>
              <a:schemeClr val="lt1"/>
            </a:solidFill>
            <a:prstDash val="solid"/>
            <a:round/>
            <a:headEnd type="none" w="med" len="med"/>
            <a:tailEnd type="none" w="med" len="med"/>
          </a:ln>
        </p:spPr>
      </p:cxnSp>
      <p:cxnSp>
        <p:nvCxnSpPr>
          <p:cNvPr id="159" name="Google Shape;691;p55">
            <a:extLst>
              <a:ext uri="{FF2B5EF4-FFF2-40B4-BE49-F238E27FC236}">
                <a16:creationId xmlns:a16="http://schemas.microsoft.com/office/drawing/2014/main" id="{F68D8A15-C7B6-BF3F-37F5-9C0EBEEFCFCA}"/>
              </a:ext>
            </a:extLst>
          </p:cNvPr>
          <p:cNvCxnSpPr>
            <a:cxnSpLocks/>
          </p:cNvCxnSpPr>
          <p:nvPr/>
        </p:nvCxnSpPr>
        <p:spPr>
          <a:xfrm>
            <a:off x="5995895" y="936133"/>
            <a:ext cx="1339200" cy="926700"/>
          </a:xfrm>
          <a:prstGeom prst="straightConnector1">
            <a:avLst/>
          </a:prstGeom>
          <a:noFill/>
          <a:ln w="9525" cap="flat" cmpd="sng">
            <a:solidFill>
              <a:schemeClr val="lt1"/>
            </a:solidFill>
            <a:prstDash val="solid"/>
            <a:round/>
            <a:headEnd type="none" w="med" len="med"/>
            <a:tailEnd type="none" w="med" len="med"/>
          </a:ln>
        </p:spPr>
      </p:cxnSp>
      <p:cxnSp>
        <p:nvCxnSpPr>
          <p:cNvPr id="160" name="Google Shape;692;p55">
            <a:extLst>
              <a:ext uri="{FF2B5EF4-FFF2-40B4-BE49-F238E27FC236}">
                <a16:creationId xmlns:a16="http://schemas.microsoft.com/office/drawing/2014/main" id="{EFF1869C-30E4-2B07-C3E2-0EB73343753F}"/>
              </a:ext>
            </a:extLst>
          </p:cNvPr>
          <p:cNvCxnSpPr>
            <a:cxnSpLocks/>
          </p:cNvCxnSpPr>
          <p:nvPr/>
        </p:nvCxnSpPr>
        <p:spPr>
          <a:xfrm>
            <a:off x="5995895" y="2647233"/>
            <a:ext cx="1339200" cy="926700"/>
          </a:xfrm>
          <a:prstGeom prst="straightConnector1">
            <a:avLst/>
          </a:prstGeom>
          <a:noFill/>
          <a:ln w="9525" cap="flat" cmpd="sng">
            <a:solidFill>
              <a:schemeClr val="lt1"/>
            </a:solidFill>
            <a:prstDash val="solid"/>
            <a:round/>
            <a:headEnd type="none" w="med" len="med"/>
            <a:tailEnd type="none" w="med" len="med"/>
          </a:ln>
        </p:spPr>
      </p:cxnSp>
      <p:pic>
        <p:nvPicPr>
          <p:cNvPr id="161" name="Google Shape;694;p55">
            <a:extLst>
              <a:ext uri="{FF2B5EF4-FFF2-40B4-BE49-F238E27FC236}">
                <a16:creationId xmlns:a16="http://schemas.microsoft.com/office/drawing/2014/main" id="{1BE84125-6E3B-02C9-94F0-26C2118B2AB6}"/>
              </a:ext>
            </a:extLst>
          </p:cNvPr>
          <p:cNvPicPr preferRelativeResize="0"/>
          <p:nvPr/>
        </p:nvPicPr>
        <p:blipFill>
          <a:blip r:embed="rId6">
            <a:alphaModFix/>
          </a:blip>
          <a:stretch>
            <a:fillRect/>
          </a:stretch>
        </p:blipFill>
        <p:spPr>
          <a:xfrm>
            <a:off x="3883548" y="365683"/>
            <a:ext cx="2598041" cy="1153484"/>
          </a:xfrm>
          <a:prstGeom prst="rect">
            <a:avLst/>
          </a:prstGeom>
          <a:noFill/>
          <a:ln>
            <a:noFill/>
          </a:ln>
        </p:spPr>
      </p:pic>
      <p:pic>
        <p:nvPicPr>
          <p:cNvPr id="162" name="Google Shape;695;p55">
            <a:extLst>
              <a:ext uri="{FF2B5EF4-FFF2-40B4-BE49-F238E27FC236}">
                <a16:creationId xmlns:a16="http://schemas.microsoft.com/office/drawing/2014/main" id="{5EB998A0-A3E7-1592-AFAA-B913FA870671}"/>
              </a:ext>
            </a:extLst>
          </p:cNvPr>
          <p:cNvPicPr preferRelativeResize="0"/>
          <p:nvPr/>
        </p:nvPicPr>
        <p:blipFill>
          <a:blip r:embed="rId6">
            <a:alphaModFix/>
          </a:blip>
          <a:stretch>
            <a:fillRect/>
          </a:stretch>
        </p:blipFill>
        <p:spPr>
          <a:xfrm>
            <a:off x="3960220" y="2049339"/>
            <a:ext cx="2598041" cy="1153484"/>
          </a:xfrm>
          <a:prstGeom prst="rect">
            <a:avLst/>
          </a:prstGeom>
          <a:noFill/>
          <a:ln>
            <a:noFill/>
          </a:ln>
        </p:spPr>
      </p:pic>
      <p:pic>
        <p:nvPicPr>
          <p:cNvPr id="163" name="Google Shape;696;p55">
            <a:extLst>
              <a:ext uri="{FF2B5EF4-FFF2-40B4-BE49-F238E27FC236}">
                <a16:creationId xmlns:a16="http://schemas.microsoft.com/office/drawing/2014/main" id="{45ECAF6D-72BF-1C34-04D2-00BFF9D0B690}"/>
              </a:ext>
            </a:extLst>
          </p:cNvPr>
          <p:cNvPicPr preferRelativeResize="0"/>
          <p:nvPr/>
        </p:nvPicPr>
        <p:blipFill>
          <a:blip r:embed="rId6">
            <a:alphaModFix/>
          </a:blip>
          <a:stretch>
            <a:fillRect/>
          </a:stretch>
        </p:blipFill>
        <p:spPr>
          <a:xfrm flipH="1">
            <a:off x="6718729" y="1259091"/>
            <a:ext cx="2598041" cy="1153484"/>
          </a:xfrm>
          <a:prstGeom prst="rect">
            <a:avLst/>
          </a:prstGeom>
          <a:noFill/>
          <a:ln>
            <a:noFill/>
          </a:ln>
        </p:spPr>
      </p:pic>
      <p:pic>
        <p:nvPicPr>
          <p:cNvPr id="164" name="Google Shape;697;p55">
            <a:extLst>
              <a:ext uri="{FF2B5EF4-FFF2-40B4-BE49-F238E27FC236}">
                <a16:creationId xmlns:a16="http://schemas.microsoft.com/office/drawing/2014/main" id="{AFCF8574-FD6A-F617-5EDE-5A15B1A47A7E}"/>
              </a:ext>
            </a:extLst>
          </p:cNvPr>
          <p:cNvPicPr preferRelativeResize="0"/>
          <p:nvPr/>
        </p:nvPicPr>
        <p:blipFill>
          <a:blip r:embed="rId6">
            <a:alphaModFix/>
          </a:blip>
          <a:stretch>
            <a:fillRect/>
          </a:stretch>
        </p:blipFill>
        <p:spPr>
          <a:xfrm flipH="1">
            <a:off x="6718729" y="2954498"/>
            <a:ext cx="2598041" cy="1153484"/>
          </a:xfrm>
          <a:prstGeom prst="rect">
            <a:avLst/>
          </a:prstGeom>
          <a:noFill/>
          <a:ln>
            <a:noFill/>
          </a:ln>
        </p:spPr>
      </p:pic>
      <p:sp>
        <p:nvSpPr>
          <p:cNvPr id="165" name="Google Shape;698;p55">
            <a:extLst>
              <a:ext uri="{FF2B5EF4-FFF2-40B4-BE49-F238E27FC236}">
                <a16:creationId xmlns:a16="http://schemas.microsoft.com/office/drawing/2014/main" id="{B9BE1BDE-8656-91BA-5000-117C4B1D335A}"/>
              </a:ext>
            </a:extLst>
          </p:cNvPr>
          <p:cNvSpPr txBox="1">
            <a:spLocks/>
          </p:cNvSpPr>
          <p:nvPr/>
        </p:nvSpPr>
        <p:spPr>
          <a:xfrm>
            <a:off x="3918165" y="664451"/>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sz="1400" dirty="0"/>
              <a:t>Smart Healthcare</a:t>
            </a:r>
          </a:p>
        </p:txBody>
      </p:sp>
      <p:sp>
        <p:nvSpPr>
          <p:cNvPr id="166" name="Google Shape;700;p55">
            <a:extLst>
              <a:ext uri="{FF2B5EF4-FFF2-40B4-BE49-F238E27FC236}">
                <a16:creationId xmlns:a16="http://schemas.microsoft.com/office/drawing/2014/main" id="{F91FC6C3-F0B2-5CC6-ED18-98FC6DB05B0E}"/>
              </a:ext>
            </a:extLst>
          </p:cNvPr>
          <p:cNvSpPr txBox="1">
            <a:spLocks/>
          </p:cNvSpPr>
          <p:nvPr/>
        </p:nvSpPr>
        <p:spPr>
          <a:xfrm>
            <a:off x="4162991" y="2348182"/>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MY" sz="1400" dirty="0"/>
              <a:t>Smart Manufacturing</a:t>
            </a:r>
          </a:p>
        </p:txBody>
      </p:sp>
      <p:sp>
        <p:nvSpPr>
          <p:cNvPr id="167" name="Google Shape;702;p55">
            <a:extLst>
              <a:ext uri="{FF2B5EF4-FFF2-40B4-BE49-F238E27FC236}">
                <a16:creationId xmlns:a16="http://schemas.microsoft.com/office/drawing/2014/main" id="{4597B3A6-A6F8-8D90-FED4-0F01782D991F}"/>
              </a:ext>
            </a:extLst>
          </p:cNvPr>
          <p:cNvSpPr txBox="1">
            <a:spLocks/>
          </p:cNvSpPr>
          <p:nvPr/>
        </p:nvSpPr>
        <p:spPr>
          <a:xfrm>
            <a:off x="7840645" y="1577898"/>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l"/>
            <a:r>
              <a:rPr lang="en-MY" sz="1400" dirty="0"/>
              <a:t>Smart Agriculture</a:t>
            </a:r>
          </a:p>
        </p:txBody>
      </p:sp>
      <p:sp>
        <p:nvSpPr>
          <p:cNvPr id="168" name="Google Shape;704;p55">
            <a:extLst>
              <a:ext uri="{FF2B5EF4-FFF2-40B4-BE49-F238E27FC236}">
                <a16:creationId xmlns:a16="http://schemas.microsoft.com/office/drawing/2014/main" id="{D70095ED-BFF3-7FDF-1087-D18C567D6619}"/>
              </a:ext>
            </a:extLst>
          </p:cNvPr>
          <p:cNvSpPr txBox="1">
            <a:spLocks/>
          </p:cNvSpPr>
          <p:nvPr/>
        </p:nvSpPr>
        <p:spPr>
          <a:xfrm>
            <a:off x="7787422" y="3259132"/>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l"/>
            <a:r>
              <a:rPr lang="en-MY" sz="1400" dirty="0"/>
              <a:t>Smart Env. Monitoring</a:t>
            </a:r>
          </a:p>
        </p:txBody>
      </p:sp>
      <p:sp>
        <p:nvSpPr>
          <p:cNvPr id="175" name="Google Shape;546;p50">
            <a:extLst>
              <a:ext uri="{FF2B5EF4-FFF2-40B4-BE49-F238E27FC236}">
                <a16:creationId xmlns:a16="http://schemas.microsoft.com/office/drawing/2014/main" id="{CAE7E998-BDCA-F5EF-12CF-CB022D640CDC}"/>
              </a:ext>
            </a:extLst>
          </p:cNvPr>
          <p:cNvSpPr txBox="1"/>
          <p:nvPr/>
        </p:nvSpPr>
        <p:spPr>
          <a:xfrm>
            <a:off x="4162991" y="3531240"/>
            <a:ext cx="2901597" cy="36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MY" sz="1200" dirty="0">
                <a:solidFill>
                  <a:schemeClr val="lt1"/>
                </a:solidFill>
                <a:latin typeface="Source Sans Pro Light"/>
                <a:ea typeface="Source Sans Pro Light"/>
                <a:cs typeface="Source Sans Pro Light"/>
                <a:sym typeface="Source Sans Pro Light"/>
              </a:rPr>
              <a:t>Some of the areas IoT is used in…</a:t>
            </a:r>
            <a:endParaRPr sz="1200" dirty="0">
              <a:solidFill>
                <a:schemeClr val="lt1"/>
              </a:solidFill>
              <a:latin typeface="Source Sans Pro Light"/>
              <a:ea typeface="Source Sans Pro Light"/>
              <a:cs typeface="Source Sans Pro Light"/>
              <a:sym typeface="Source Sans Pro Light"/>
            </a:endParaRPr>
          </a:p>
        </p:txBody>
      </p:sp>
      <p:sp>
        <p:nvSpPr>
          <p:cNvPr id="176" name="Google Shape;9824;p79">
            <a:extLst>
              <a:ext uri="{FF2B5EF4-FFF2-40B4-BE49-F238E27FC236}">
                <a16:creationId xmlns:a16="http://schemas.microsoft.com/office/drawing/2014/main" id="{66658E9B-4608-CBCF-D80C-556DF3CD88AD}"/>
              </a:ext>
            </a:extLst>
          </p:cNvPr>
          <p:cNvSpPr/>
          <p:nvPr/>
        </p:nvSpPr>
        <p:spPr>
          <a:xfrm>
            <a:off x="5733756" y="815531"/>
            <a:ext cx="386983"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rgbClr val="E3E3E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Picture 176" descr="Icon&#10;&#10;Description automatically generated">
            <a:extLst>
              <a:ext uri="{FF2B5EF4-FFF2-40B4-BE49-F238E27FC236}">
                <a16:creationId xmlns:a16="http://schemas.microsoft.com/office/drawing/2014/main" id="{E413F158-A9B5-28C1-6CBC-2C02F4D4E945}"/>
              </a:ext>
            </a:extLst>
          </p:cNvPr>
          <p:cNvPicPr>
            <a:picLocks noChangeAspect="1"/>
          </p:cNvPicPr>
          <p:nvPr/>
        </p:nvPicPr>
        <p:blipFill>
          <a:blip r:embed="rId7"/>
          <a:stretch>
            <a:fillRect/>
          </a:stretch>
        </p:blipFill>
        <p:spPr>
          <a:xfrm>
            <a:off x="7063761" y="1613223"/>
            <a:ext cx="406629" cy="402536"/>
          </a:xfrm>
          <a:prstGeom prst="rect">
            <a:avLst/>
          </a:prstGeom>
        </p:spPr>
      </p:pic>
      <p:pic>
        <p:nvPicPr>
          <p:cNvPr id="178" name="Picture 177" descr="Icon&#10;&#10;Description automatically generated">
            <a:extLst>
              <a:ext uri="{FF2B5EF4-FFF2-40B4-BE49-F238E27FC236}">
                <a16:creationId xmlns:a16="http://schemas.microsoft.com/office/drawing/2014/main" id="{2A68C724-4450-6D97-7528-2DC669732B74}"/>
              </a:ext>
            </a:extLst>
          </p:cNvPr>
          <p:cNvPicPr>
            <a:picLocks noChangeAspect="1"/>
          </p:cNvPicPr>
          <p:nvPr/>
        </p:nvPicPr>
        <p:blipFill>
          <a:blip r:embed="rId8"/>
          <a:stretch>
            <a:fillRect/>
          </a:stretch>
        </p:blipFill>
        <p:spPr>
          <a:xfrm>
            <a:off x="5830189" y="2425845"/>
            <a:ext cx="316818" cy="313629"/>
          </a:xfrm>
          <a:prstGeom prst="rect">
            <a:avLst/>
          </a:prstGeom>
        </p:spPr>
      </p:pic>
      <p:pic>
        <p:nvPicPr>
          <p:cNvPr id="179" name="Picture 178" descr="Text, icon&#10;&#10;Description automatically generated">
            <a:extLst>
              <a:ext uri="{FF2B5EF4-FFF2-40B4-BE49-F238E27FC236}">
                <a16:creationId xmlns:a16="http://schemas.microsoft.com/office/drawing/2014/main" id="{C6BBBE10-1092-2928-78F5-9A58FBEF945D}"/>
              </a:ext>
            </a:extLst>
          </p:cNvPr>
          <p:cNvPicPr>
            <a:picLocks noChangeAspect="1"/>
          </p:cNvPicPr>
          <p:nvPr/>
        </p:nvPicPr>
        <p:blipFill>
          <a:blip r:embed="rId9"/>
          <a:stretch>
            <a:fillRect/>
          </a:stretch>
        </p:blipFill>
        <p:spPr>
          <a:xfrm>
            <a:off x="7172584" y="3397592"/>
            <a:ext cx="281582" cy="278747"/>
          </a:xfrm>
          <a:prstGeom prst="rect">
            <a:avLst/>
          </a:prstGeom>
        </p:spPr>
      </p:pic>
    </p:spTree>
    <p:extLst>
      <p:ext uri="{BB962C8B-B14F-4D97-AF65-F5344CB8AC3E}">
        <p14:creationId xmlns:p14="http://schemas.microsoft.com/office/powerpoint/2010/main" val="3359610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DAILY MODELLING APT. WISE</a:t>
            </a:r>
            <a:endParaRPr dirty="0"/>
          </a:p>
        </p:txBody>
      </p:sp>
      <p:pic>
        <p:nvPicPr>
          <p:cNvPr id="3" name="Picture 2" descr="A picture containing text, kitchenware&#10;&#10;Description automatically generated">
            <a:extLst>
              <a:ext uri="{FF2B5EF4-FFF2-40B4-BE49-F238E27FC236}">
                <a16:creationId xmlns:a16="http://schemas.microsoft.com/office/drawing/2014/main" id="{FDB244B9-B146-5FC9-4056-D4B7CD71CF50}"/>
              </a:ext>
            </a:extLst>
          </p:cNvPr>
          <p:cNvPicPr>
            <a:picLocks noChangeAspect="1"/>
          </p:cNvPicPr>
          <p:nvPr/>
        </p:nvPicPr>
        <p:blipFill>
          <a:blip r:embed="rId3"/>
          <a:stretch>
            <a:fillRect/>
          </a:stretch>
        </p:blipFill>
        <p:spPr>
          <a:xfrm>
            <a:off x="699655" y="160332"/>
            <a:ext cx="7807036" cy="4698101"/>
          </a:xfrm>
          <a:prstGeom prst="rect">
            <a:avLst/>
          </a:prstGeom>
        </p:spPr>
      </p:pic>
      <p:sp>
        <p:nvSpPr>
          <p:cNvPr id="6" name="TextBox 5">
            <a:extLst>
              <a:ext uri="{FF2B5EF4-FFF2-40B4-BE49-F238E27FC236}">
                <a16:creationId xmlns:a16="http://schemas.microsoft.com/office/drawing/2014/main" id="{74403837-A69C-EE9C-19CA-153EE7792358}"/>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13</a:t>
            </a:r>
          </a:p>
        </p:txBody>
      </p:sp>
    </p:spTree>
    <p:extLst>
      <p:ext uri="{BB962C8B-B14F-4D97-AF65-F5344CB8AC3E}">
        <p14:creationId xmlns:p14="http://schemas.microsoft.com/office/powerpoint/2010/main" val="3389654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HOURLY MODELLING APT. WISE</a:t>
            </a:r>
            <a:endParaRPr dirty="0"/>
          </a:p>
        </p:txBody>
      </p:sp>
      <p:pic>
        <p:nvPicPr>
          <p:cNvPr id="4" name="Picture 3" descr="Chart, line chart&#10;&#10;Description automatically generated">
            <a:extLst>
              <a:ext uri="{FF2B5EF4-FFF2-40B4-BE49-F238E27FC236}">
                <a16:creationId xmlns:a16="http://schemas.microsoft.com/office/drawing/2014/main" id="{94FCF5D1-B342-7372-4576-8EEBF4F6EDBC}"/>
              </a:ext>
            </a:extLst>
          </p:cNvPr>
          <p:cNvPicPr>
            <a:picLocks noChangeAspect="1"/>
          </p:cNvPicPr>
          <p:nvPr/>
        </p:nvPicPr>
        <p:blipFill>
          <a:blip r:embed="rId3"/>
          <a:stretch>
            <a:fillRect/>
          </a:stretch>
        </p:blipFill>
        <p:spPr>
          <a:xfrm>
            <a:off x="643800" y="102763"/>
            <a:ext cx="7889990" cy="4752684"/>
          </a:xfrm>
          <a:prstGeom prst="rect">
            <a:avLst/>
          </a:prstGeom>
        </p:spPr>
      </p:pic>
      <p:sp>
        <p:nvSpPr>
          <p:cNvPr id="6" name="TextBox 5">
            <a:extLst>
              <a:ext uri="{FF2B5EF4-FFF2-40B4-BE49-F238E27FC236}">
                <a16:creationId xmlns:a16="http://schemas.microsoft.com/office/drawing/2014/main" id="{887B46CA-F95B-AE7B-AFBA-89EAFF258476}"/>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14</a:t>
            </a:r>
          </a:p>
        </p:txBody>
      </p:sp>
    </p:spTree>
    <p:extLst>
      <p:ext uri="{BB962C8B-B14F-4D97-AF65-F5344CB8AC3E}">
        <p14:creationId xmlns:p14="http://schemas.microsoft.com/office/powerpoint/2010/main" val="339094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HALF HOURLY MODELLING APT. WISE</a:t>
            </a:r>
            <a:endParaRPr dirty="0"/>
          </a:p>
        </p:txBody>
      </p:sp>
      <p:pic>
        <p:nvPicPr>
          <p:cNvPr id="3" name="Picture 2" descr="Chart&#10;&#10;Description automatically generated with medium confidence">
            <a:extLst>
              <a:ext uri="{FF2B5EF4-FFF2-40B4-BE49-F238E27FC236}">
                <a16:creationId xmlns:a16="http://schemas.microsoft.com/office/drawing/2014/main" id="{AD5A715E-681D-90E4-140B-77D8BC654D9E}"/>
              </a:ext>
            </a:extLst>
          </p:cNvPr>
          <p:cNvPicPr>
            <a:picLocks noChangeAspect="1"/>
          </p:cNvPicPr>
          <p:nvPr/>
        </p:nvPicPr>
        <p:blipFill>
          <a:blip r:embed="rId3"/>
          <a:stretch>
            <a:fillRect/>
          </a:stretch>
        </p:blipFill>
        <p:spPr>
          <a:xfrm>
            <a:off x="552102" y="136949"/>
            <a:ext cx="7802190" cy="4725686"/>
          </a:xfrm>
          <a:prstGeom prst="rect">
            <a:avLst/>
          </a:prstGeom>
        </p:spPr>
      </p:pic>
      <p:sp>
        <p:nvSpPr>
          <p:cNvPr id="6" name="TextBox 5">
            <a:extLst>
              <a:ext uri="{FF2B5EF4-FFF2-40B4-BE49-F238E27FC236}">
                <a16:creationId xmlns:a16="http://schemas.microsoft.com/office/drawing/2014/main" id="{D3FE32D4-2EFD-5EF3-93B8-8E3AC9FF648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15</a:t>
            </a:r>
          </a:p>
        </p:txBody>
      </p:sp>
    </p:spTree>
    <p:extLst>
      <p:ext uri="{BB962C8B-B14F-4D97-AF65-F5344CB8AC3E}">
        <p14:creationId xmlns:p14="http://schemas.microsoft.com/office/powerpoint/2010/main" val="2091758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QUARTER HOURLY MODELLING APT. WISE</a:t>
            </a:r>
            <a:endParaRPr dirty="0"/>
          </a:p>
        </p:txBody>
      </p:sp>
      <p:pic>
        <p:nvPicPr>
          <p:cNvPr id="4" name="Picture 3" descr="A picture containing graphical user interface&#10;&#10;Description automatically generated">
            <a:extLst>
              <a:ext uri="{FF2B5EF4-FFF2-40B4-BE49-F238E27FC236}">
                <a16:creationId xmlns:a16="http://schemas.microsoft.com/office/drawing/2014/main" id="{BE8C5C8F-7E3A-2FDC-BE10-6AB49184AA25}"/>
              </a:ext>
            </a:extLst>
          </p:cNvPr>
          <p:cNvPicPr>
            <a:picLocks noChangeAspect="1"/>
          </p:cNvPicPr>
          <p:nvPr/>
        </p:nvPicPr>
        <p:blipFill>
          <a:blip r:embed="rId3"/>
          <a:stretch>
            <a:fillRect/>
          </a:stretch>
        </p:blipFill>
        <p:spPr>
          <a:xfrm>
            <a:off x="643801" y="99448"/>
            <a:ext cx="7696636" cy="4649202"/>
          </a:xfrm>
          <a:prstGeom prst="rect">
            <a:avLst/>
          </a:prstGeom>
        </p:spPr>
      </p:pic>
      <p:sp>
        <p:nvSpPr>
          <p:cNvPr id="6" name="TextBox 5">
            <a:extLst>
              <a:ext uri="{FF2B5EF4-FFF2-40B4-BE49-F238E27FC236}">
                <a16:creationId xmlns:a16="http://schemas.microsoft.com/office/drawing/2014/main" id="{EAC17D5C-E5A5-FCF2-434A-AD3EC4087E06}"/>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16</a:t>
            </a:r>
          </a:p>
        </p:txBody>
      </p:sp>
    </p:spTree>
    <p:extLst>
      <p:ext uri="{BB962C8B-B14F-4D97-AF65-F5344CB8AC3E}">
        <p14:creationId xmlns:p14="http://schemas.microsoft.com/office/powerpoint/2010/main" val="2426692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AGGREGATED MODELLING FOR OCT. 2021</a:t>
            </a:r>
            <a:endParaRPr dirty="0"/>
          </a:p>
        </p:txBody>
      </p:sp>
      <p:pic>
        <p:nvPicPr>
          <p:cNvPr id="3" name="Picture 2" descr="Graphical user interface, chart&#10;&#10;Description automatically generated">
            <a:extLst>
              <a:ext uri="{FF2B5EF4-FFF2-40B4-BE49-F238E27FC236}">
                <a16:creationId xmlns:a16="http://schemas.microsoft.com/office/drawing/2014/main" id="{D5B23226-04AB-9D57-B099-9A9FC0668068}"/>
              </a:ext>
            </a:extLst>
          </p:cNvPr>
          <p:cNvPicPr>
            <a:picLocks noChangeAspect="1"/>
          </p:cNvPicPr>
          <p:nvPr/>
        </p:nvPicPr>
        <p:blipFill>
          <a:blip r:embed="rId3"/>
          <a:stretch>
            <a:fillRect/>
          </a:stretch>
        </p:blipFill>
        <p:spPr>
          <a:xfrm>
            <a:off x="868359" y="300793"/>
            <a:ext cx="7407282" cy="4541914"/>
          </a:xfrm>
          <a:prstGeom prst="rect">
            <a:avLst/>
          </a:prstGeom>
        </p:spPr>
      </p:pic>
      <p:sp>
        <p:nvSpPr>
          <p:cNvPr id="6" name="TextBox 5">
            <a:extLst>
              <a:ext uri="{FF2B5EF4-FFF2-40B4-BE49-F238E27FC236}">
                <a16:creationId xmlns:a16="http://schemas.microsoft.com/office/drawing/2014/main" id="{6A9D806A-D313-0A3F-3C6D-60E0A1CA069E}"/>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17</a:t>
            </a:r>
          </a:p>
        </p:txBody>
      </p:sp>
    </p:spTree>
    <p:extLst>
      <p:ext uri="{BB962C8B-B14F-4D97-AF65-F5344CB8AC3E}">
        <p14:creationId xmlns:p14="http://schemas.microsoft.com/office/powerpoint/2010/main" val="3120990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AGGREGATED </a:t>
            </a:r>
            <a:r>
              <a:rPr lang="en-MY" dirty="0"/>
              <a:t>QUARTER HOURLY </a:t>
            </a:r>
            <a:r>
              <a:rPr lang="en" dirty="0"/>
              <a:t>MODELLING</a:t>
            </a:r>
            <a:endParaRPr dirty="0"/>
          </a:p>
        </p:txBody>
      </p:sp>
      <p:pic>
        <p:nvPicPr>
          <p:cNvPr id="4" name="Picture 3" descr="Chart, line chart&#10;&#10;Description automatically generated">
            <a:extLst>
              <a:ext uri="{FF2B5EF4-FFF2-40B4-BE49-F238E27FC236}">
                <a16:creationId xmlns:a16="http://schemas.microsoft.com/office/drawing/2014/main" id="{DE432673-308E-63A2-2521-93BE4F7D4A26}"/>
              </a:ext>
            </a:extLst>
          </p:cNvPr>
          <p:cNvPicPr>
            <a:picLocks noChangeAspect="1"/>
          </p:cNvPicPr>
          <p:nvPr/>
        </p:nvPicPr>
        <p:blipFill>
          <a:blip r:embed="rId3"/>
          <a:stretch>
            <a:fillRect/>
          </a:stretch>
        </p:blipFill>
        <p:spPr>
          <a:xfrm>
            <a:off x="685463" y="517982"/>
            <a:ext cx="7773074" cy="4107536"/>
          </a:xfrm>
          <a:prstGeom prst="rect">
            <a:avLst/>
          </a:prstGeom>
        </p:spPr>
      </p:pic>
      <p:sp>
        <p:nvSpPr>
          <p:cNvPr id="6" name="TextBox 5">
            <a:extLst>
              <a:ext uri="{FF2B5EF4-FFF2-40B4-BE49-F238E27FC236}">
                <a16:creationId xmlns:a16="http://schemas.microsoft.com/office/drawing/2014/main" id="{3A9FE2E3-B40F-A28D-7D44-B91AE332293E}"/>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18</a:t>
            </a:r>
          </a:p>
        </p:txBody>
      </p:sp>
    </p:spTree>
    <p:extLst>
      <p:ext uri="{BB962C8B-B14F-4D97-AF65-F5344CB8AC3E}">
        <p14:creationId xmlns:p14="http://schemas.microsoft.com/office/powerpoint/2010/main" val="2818926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TRENDLINE ANALYSIS</a:t>
            </a:r>
            <a:endParaRPr dirty="0"/>
          </a:p>
        </p:txBody>
      </p:sp>
      <p:pic>
        <p:nvPicPr>
          <p:cNvPr id="3" name="Picture 2">
            <a:extLst>
              <a:ext uri="{FF2B5EF4-FFF2-40B4-BE49-F238E27FC236}">
                <a16:creationId xmlns:a16="http://schemas.microsoft.com/office/drawing/2014/main" id="{67D276A3-EAFE-81AC-EC6A-B865A3AB00E7}"/>
              </a:ext>
            </a:extLst>
          </p:cNvPr>
          <p:cNvPicPr>
            <a:picLocks noChangeAspect="1"/>
          </p:cNvPicPr>
          <p:nvPr/>
        </p:nvPicPr>
        <p:blipFill>
          <a:blip r:embed="rId3"/>
          <a:stretch>
            <a:fillRect/>
          </a:stretch>
        </p:blipFill>
        <p:spPr>
          <a:xfrm>
            <a:off x="477982" y="1350985"/>
            <a:ext cx="8666018" cy="2114827"/>
          </a:xfrm>
          <a:prstGeom prst="rect">
            <a:avLst/>
          </a:prstGeom>
        </p:spPr>
      </p:pic>
      <p:sp>
        <p:nvSpPr>
          <p:cNvPr id="6" name="TextBox 5">
            <a:extLst>
              <a:ext uri="{FF2B5EF4-FFF2-40B4-BE49-F238E27FC236}">
                <a16:creationId xmlns:a16="http://schemas.microsoft.com/office/drawing/2014/main" id="{32DC541D-2245-76CD-E7A8-9A88D9AFEFE2}"/>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19</a:t>
            </a:r>
          </a:p>
        </p:txBody>
      </p:sp>
    </p:spTree>
    <p:extLst>
      <p:ext uri="{BB962C8B-B14F-4D97-AF65-F5344CB8AC3E}">
        <p14:creationId xmlns:p14="http://schemas.microsoft.com/office/powerpoint/2010/main" val="271095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TRENDLINE ANALYSIS</a:t>
            </a:r>
            <a:endParaRPr dirty="0"/>
          </a:p>
        </p:txBody>
      </p:sp>
      <p:pic>
        <p:nvPicPr>
          <p:cNvPr id="4" name="Picture 3" descr="Chart, line chart&#10;&#10;Description automatically generated">
            <a:extLst>
              <a:ext uri="{FF2B5EF4-FFF2-40B4-BE49-F238E27FC236}">
                <a16:creationId xmlns:a16="http://schemas.microsoft.com/office/drawing/2014/main" id="{1F397707-4AD1-AB4D-4671-801819B35137}"/>
              </a:ext>
            </a:extLst>
          </p:cNvPr>
          <p:cNvPicPr>
            <a:picLocks noChangeAspect="1"/>
          </p:cNvPicPr>
          <p:nvPr/>
        </p:nvPicPr>
        <p:blipFill>
          <a:blip r:embed="rId3"/>
          <a:stretch>
            <a:fillRect/>
          </a:stretch>
        </p:blipFill>
        <p:spPr>
          <a:xfrm>
            <a:off x="507115" y="256308"/>
            <a:ext cx="8131194" cy="4631693"/>
          </a:xfrm>
          <a:prstGeom prst="rect">
            <a:avLst/>
          </a:prstGeom>
        </p:spPr>
      </p:pic>
      <p:sp>
        <p:nvSpPr>
          <p:cNvPr id="6" name="TextBox 5">
            <a:extLst>
              <a:ext uri="{FF2B5EF4-FFF2-40B4-BE49-F238E27FC236}">
                <a16:creationId xmlns:a16="http://schemas.microsoft.com/office/drawing/2014/main" id="{01AE49BF-7C35-F9CB-18FF-E23A7724AB70}"/>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20</a:t>
            </a:r>
          </a:p>
        </p:txBody>
      </p:sp>
    </p:spTree>
    <p:extLst>
      <p:ext uri="{BB962C8B-B14F-4D97-AF65-F5344CB8AC3E}">
        <p14:creationId xmlns:p14="http://schemas.microsoft.com/office/powerpoint/2010/main" val="3519814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WORKLOAD PREDICTION</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predict using the workload</a:t>
            </a:r>
            <a:endParaRPr dirty="0"/>
          </a:p>
        </p:txBody>
      </p:sp>
      <p:sp>
        <p:nvSpPr>
          <p:cNvPr id="219" name="Google Shape;219;p37"/>
          <p:cNvSpPr txBox="1">
            <a:spLocks noGrp="1"/>
          </p:cNvSpPr>
          <p:nvPr>
            <p:ph type="title" idx="2"/>
          </p:nvPr>
        </p:nvSpPr>
        <p:spPr>
          <a:xfrm>
            <a:off x="617618" y="1278000"/>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30;p66">
            <a:extLst>
              <a:ext uri="{FF2B5EF4-FFF2-40B4-BE49-F238E27FC236}">
                <a16:creationId xmlns:a16="http://schemas.microsoft.com/office/drawing/2014/main" id="{4FB07ED6-A7ED-4379-970F-C94013639657}"/>
              </a:ext>
            </a:extLst>
          </p:cNvPr>
          <p:cNvPicPr preferRelativeResize="0"/>
          <p:nvPr/>
        </p:nvPicPr>
        <p:blipFill>
          <a:blip r:embed="rId5">
            <a:alphaModFix/>
          </a:blip>
          <a:stretch>
            <a:fillRect/>
          </a:stretch>
        </p:blipFill>
        <p:spPr>
          <a:xfrm>
            <a:off x="6453892" y="227936"/>
            <a:ext cx="3358969" cy="4656121"/>
          </a:xfrm>
          <a:prstGeom prst="rect">
            <a:avLst/>
          </a:prstGeom>
          <a:noFill/>
          <a:ln>
            <a:noFill/>
          </a:ln>
        </p:spPr>
      </p:pic>
    </p:spTree>
    <p:extLst>
      <p:ext uri="{BB962C8B-B14F-4D97-AF65-F5344CB8AC3E}">
        <p14:creationId xmlns:p14="http://schemas.microsoft.com/office/powerpoint/2010/main" val="1615854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15 MINUTES WISE AGGREGATED WORKLOAD MODELLING FOR PREDICTION</a:t>
            </a:r>
            <a:endParaRPr dirty="0"/>
          </a:p>
        </p:txBody>
      </p:sp>
      <p:pic>
        <p:nvPicPr>
          <p:cNvPr id="3" name="Picture 2" descr="Graphical user interface, chart&#10;&#10;Description automatically generated">
            <a:extLst>
              <a:ext uri="{FF2B5EF4-FFF2-40B4-BE49-F238E27FC236}">
                <a16:creationId xmlns:a16="http://schemas.microsoft.com/office/drawing/2014/main" id="{D4FE71B5-5D19-33A5-0C1C-EE86E5CFD36A}"/>
              </a:ext>
            </a:extLst>
          </p:cNvPr>
          <p:cNvPicPr>
            <a:picLocks noChangeAspect="1"/>
          </p:cNvPicPr>
          <p:nvPr/>
        </p:nvPicPr>
        <p:blipFill>
          <a:blip r:embed="rId3"/>
          <a:stretch>
            <a:fillRect/>
          </a:stretch>
        </p:blipFill>
        <p:spPr>
          <a:xfrm>
            <a:off x="630609" y="1233055"/>
            <a:ext cx="8513391" cy="2248174"/>
          </a:xfrm>
          <a:prstGeom prst="rect">
            <a:avLst/>
          </a:prstGeom>
        </p:spPr>
      </p:pic>
      <p:sp>
        <p:nvSpPr>
          <p:cNvPr id="6" name="TextBox 5">
            <a:extLst>
              <a:ext uri="{FF2B5EF4-FFF2-40B4-BE49-F238E27FC236}">
                <a16:creationId xmlns:a16="http://schemas.microsoft.com/office/drawing/2014/main" id="{6EF77DDE-AF4B-290D-92C3-E5A76E79A5F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21</a:t>
            </a:r>
          </a:p>
        </p:txBody>
      </p:sp>
    </p:spTree>
    <p:extLst>
      <p:ext uri="{BB962C8B-B14F-4D97-AF65-F5344CB8AC3E}">
        <p14:creationId xmlns:p14="http://schemas.microsoft.com/office/powerpoint/2010/main" val="162998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519041" y="2205887"/>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CLOUD COMPUTING …</a:t>
            </a:r>
            <a:endParaRPr dirty="0"/>
          </a:p>
        </p:txBody>
      </p:sp>
      <p:sp>
        <p:nvSpPr>
          <p:cNvPr id="342" name="Google Shape;342;p45"/>
          <p:cNvSpPr txBox="1">
            <a:spLocks noGrp="1"/>
          </p:cNvSpPr>
          <p:nvPr>
            <p:ph type="ctrTitle"/>
          </p:nvPr>
        </p:nvSpPr>
        <p:spPr>
          <a:xfrm>
            <a:off x="636223" y="979683"/>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On demand self service</a:t>
            </a:r>
            <a:endParaRPr sz="1200" dirty="0"/>
          </a:p>
        </p:txBody>
      </p:sp>
      <p:sp>
        <p:nvSpPr>
          <p:cNvPr id="348" name="Google Shape;348;p45"/>
          <p:cNvSpPr txBox="1">
            <a:spLocks noGrp="1"/>
          </p:cNvSpPr>
          <p:nvPr>
            <p:ph type="ctrTitle" idx="6"/>
          </p:nvPr>
        </p:nvSpPr>
        <p:spPr>
          <a:xfrm>
            <a:off x="627209" y="1411187"/>
            <a:ext cx="1906500" cy="3139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Broad Network Access</a:t>
            </a:r>
            <a:endParaRPr sz="1200" dirty="0"/>
          </a:p>
        </p:txBody>
      </p:sp>
      <p:sp>
        <p:nvSpPr>
          <p:cNvPr id="354" name="Google Shape;354;p45"/>
          <p:cNvSpPr/>
          <p:nvPr/>
        </p:nvSpPr>
        <p:spPr>
          <a:xfrm>
            <a:off x="409082" y="1301365"/>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55" name="Google Shape;355;p45"/>
          <p:cNvSpPr/>
          <p:nvPr/>
        </p:nvSpPr>
        <p:spPr>
          <a:xfrm>
            <a:off x="445119" y="171999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 name="Google Shape;342;p45">
            <a:extLst>
              <a:ext uri="{FF2B5EF4-FFF2-40B4-BE49-F238E27FC236}">
                <a16:creationId xmlns:a16="http://schemas.microsoft.com/office/drawing/2014/main" id="{6EBE61CF-514A-84B4-5D14-9306E34A5400}"/>
              </a:ext>
            </a:extLst>
          </p:cNvPr>
          <p:cNvSpPr txBox="1">
            <a:spLocks/>
          </p:cNvSpPr>
          <p:nvPr/>
        </p:nvSpPr>
        <p:spPr>
          <a:xfrm>
            <a:off x="636223" y="1785769"/>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Resource Pooling</a:t>
            </a:r>
          </a:p>
        </p:txBody>
      </p:sp>
      <p:sp>
        <p:nvSpPr>
          <p:cNvPr id="26" name="Google Shape;348;p45">
            <a:extLst>
              <a:ext uri="{FF2B5EF4-FFF2-40B4-BE49-F238E27FC236}">
                <a16:creationId xmlns:a16="http://schemas.microsoft.com/office/drawing/2014/main" id="{BBACEF27-2B13-1DB2-A076-2B64E9F7A8E8}"/>
              </a:ext>
            </a:extLst>
          </p:cNvPr>
          <p:cNvSpPr txBox="1">
            <a:spLocks/>
          </p:cNvSpPr>
          <p:nvPr/>
        </p:nvSpPr>
        <p:spPr>
          <a:xfrm>
            <a:off x="613432" y="2154155"/>
            <a:ext cx="2024926" cy="373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Rapid Elasticity</a:t>
            </a:r>
          </a:p>
        </p:txBody>
      </p:sp>
      <p:sp>
        <p:nvSpPr>
          <p:cNvPr id="27" name="Google Shape;354;p45">
            <a:extLst>
              <a:ext uri="{FF2B5EF4-FFF2-40B4-BE49-F238E27FC236}">
                <a16:creationId xmlns:a16="http://schemas.microsoft.com/office/drawing/2014/main" id="{37F09BF9-5EAC-EB13-25CD-B96042085DC1}"/>
              </a:ext>
            </a:extLst>
          </p:cNvPr>
          <p:cNvSpPr/>
          <p:nvPr/>
        </p:nvSpPr>
        <p:spPr>
          <a:xfrm>
            <a:off x="472055" y="212146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 name="Google Shape;355;p45">
            <a:extLst>
              <a:ext uri="{FF2B5EF4-FFF2-40B4-BE49-F238E27FC236}">
                <a16:creationId xmlns:a16="http://schemas.microsoft.com/office/drawing/2014/main" id="{882BEBA5-0F8A-36CB-3B86-667DEA76DEB6}"/>
              </a:ext>
            </a:extLst>
          </p:cNvPr>
          <p:cNvSpPr/>
          <p:nvPr/>
        </p:nvSpPr>
        <p:spPr>
          <a:xfrm>
            <a:off x="517783" y="2557350"/>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1" name="Google Shape;348;p45">
            <a:extLst>
              <a:ext uri="{FF2B5EF4-FFF2-40B4-BE49-F238E27FC236}">
                <a16:creationId xmlns:a16="http://schemas.microsoft.com/office/drawing/2014/main" id="{ED32F11E-F245-E508-BC5B-7E77465471AC}"/>
              </a:ext>
            </a:extLst>
          </p:cNvPr>
          <p:cNvSpPr txBox="1">
            <a:spLocks/>
          </p:cNvSpPr>
          <p:nvPr/>
        </p:nvSpPr>
        <p:spPr>
          <a:xfrm>
            <a:off x="577010" y="2602047"/>
            <a:ext cx="2024926" cy="373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Measured Service</a:t>
            </a:r>
          </a:p>
        </p:txBody>
      </p:sp>
      <p:sp>
        <p:nvSpPr>
          <p:cNvPr id="33" name="TextBox 32">
            <a:extLst>
              <a:ext uri="{FF2B5EF4-FFF2-40B4-BE49-F238E27FC236}">
                <a16:creationId xmlns:a16="http://schemas.microsoft.com/office/drawing/2014/main" id="{F613B6DE-8C36-A121-6C83-F8C01CB58995}"/>
              </a:ext>
            </a:extLst>
          </p:cNvPr>
          <p:cNvSpPr txBox="1"/>
          <p:nvPr/>
        </p:nvSpPr>
        <p:spPr>
          <a:xfrm>
            <a:off x="3479387" y="648599"/>
            <a:ext cx="2267951" cy="778546"/>
          </a:xfrm>
          <a:prstGeom prst="rect">
            <a:avLst/>
          </a:prstGeom>
          <a:noFill/>
        </p:spPr>
        <p:txBody>
          <a:bodyPr wrap="square">
            <a:spAutoFit/>
          </a:bodyPr>
          <a:lstStyle/>
          <a:p>
            <a:pPr marL="0" lvl="0" indent="0" algn="ctr" rtl="0">
              <a:lnSpc>
                <a:spcPct val="115000"/>
              </a:lnSpc>
              <a:spcBef>
                <a:spcPts val="0"/>
              </a:spcBef>
              <a:spcAft>
                <a:spcPts val="0"/>
              </a:spcAft>
              <a:buNone/>
            </a:pPr>
            <a:r>
              <a:rPr lang="en-US" sz="2000" b="1" dirty="0">
                <a:solidFill>
                  <a:schemeClr val="accent1"/>
                </a:solidFill>
                <a:latin typeface="Source Sans Pro Light"/>
                <a:ea typeface="Source Sans Pro Light"/>
                <a:cs typeface="Source Sans Pro Light"/>
                <a:sym typeface="Source Sans Pro Light"/>
              </a:rPr>
              <a:t>Uses of Cloud Computing and IoT</a:t>
            </a:r>
          </a:p>
        </p:txBody>
      </p:sp>
      <p:pic>
        <p:nvPicPr>
          <p:cNvPr id="24" name="Picture 23">
            <a:extLst>
              <a:ext uri="{FF2B5EF4-FFF2-40B4-BE49-F238E27FC236}">
                <a16:creationId xmlns:a16="http://schemas.microsoft.com/office/drawing/2014/main" id="{EAFC8DDC-8119-DEDB-4D86-0C82DE707C1E}"/>
              </a:ext>
            </a:extLst>
          </p:cNvPr>
          <p:cNvPicPr>
            <a:picLocks noChangeAspect="1"/>
          </p:cNvPicPr>
          <p:nvPr/>
        </p:nvPicPr>
        <p:blipFill>
          <a:blip r:embed="rId3"/>
          <a:stretch>
            <a:fillRect/>
          </a:stretch>
        </p:blipFill>
        <p:spPr>
          <a:xfrm>
            <a:off x="3371632" y="1664367"/>
            <a:ext cx="2400736" cy="2073875"/>
          </a:xfrm>
          <a:prstGeom prst="rect">
            <a:avLst/>
          </a:prstGeom>
        </p:spPr>
      </p:pic>
      <p:sp>
        <p:nvSpPr>
          <p:cNvPr id="48" name="TextBox 47">
            <a:extLst>
              <a:ext uri="{FF2B5EF4-FFF2-40B4-BE49-F238E27FC236}">
                <a16:creationId xmlns:a16="http://schemas.microsoft.com/office/drawing/2014/main" id="{80F46E54-1EAF-13BA-C48F-E1A77A12D979}"/>
              </a:ext>
            </a:extLst>
          </p:cNvPr>
          <p:cNvSpPr txBox="1"/>
          <p:nvPr/>
        </p:nvSpPr>
        <p:spPr>
          <a:xfrm>
            <a:off x="189309" y="186166"/>
            <a:ext cx="2267951" cy="778546"/>
          </a:xfrm>
          <a:prstGeom prst="rect">
            <a:avLst/>
          </a:prstGeom>
          <a:noFill/>
        </p:spPr>
        <p:txBody>
          <a:bodyPr wrap="square">
            <a:spAutoFit/>
          </a:bodyPr>
          <a:lstStyle/>
          <a:p>
            <a:pPr marL="0" lvl="0" indent="0" algn="ctr" rtl="0">
              <a:lnSpc>
                <a:spcPct val="115000"/>
              </a:lnSpc>
              <a:spcBef>
                <a:spcPts val="0"/>
              </a:spcBef>
              <a:spcAft>
                <a:spcPts val="0"/>
              </a:spcAft>
              <a:buNone/>
            </a:pPr>
            <a:r>
              <a:rPr lang="en-US" sz="2000" b="1" dirty="0">
                <a:solidFill>
                  <a:schemeClr val="accent1"/>
                </a:solidFill>
                <a:latin typeface="Source Sans Pro Light"/>
                <a:ea typeface="Source Sans Pro Light"/>
                <a:cs typeface="Source Sans Pro Light"/>
                <a:sym typeface="Source Sans Pro Light"/>
              </a:rPr>
              <a:t>What is Cloud Computing?</a:t>
            </a:r>
          </a:p>
        </p:txBody>
      </p:sp>
      <p:sp>
        <p:nvSpPr>
          <p:cNvPr id="49" name="Google Shape;342;p45">
            <a:extLst>
              <a:ext uri="{FF2B5EF4-FFF2-40B4-BE49-F238E27FC236}">
                <a16:creationId xmlns:a16="http://schemas.microsoft.com/office/drawing/2014/main" id="{01D1AC37-C90D-4FC9-1677-34F539431CEF}"/>
              </a:ext>
            </a:extLst>
          </p:cNvPr>
          <p:cNvSpPr txBox="1">
            <a:spLocks/>
          </p:cNvSpPr>
          <p:nvPr/>
        </p:nvSpPr>
        <p:spPr>
          <a:xfrm>
            <a:off x="835924" y="3856823"/>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Supports Volume</a:t>
            </a:r>
          </a:p>
        </p:txBody>
      </p:sp>
      <p:sp>
        <p:nvSpPr>
          <p:cNvPr id="50" name="Google Shape;348;p45">
            <a:extLst>
              <a:ext uri="{FF2B5EF4-FFF2-40B4-BE49-F238E27FC236}">
                <a16:creationId xmlns:a16="http://schemas.microsoft.com/office/drawing/2014/main" id="{E9F9D358-E749-9922-2A22-8BDB4C4E0965}"/>
              </a:ext>
            </a:extLst>
          </p:cNvPr>
          <p:cNvSpPr txBox="1">
            <a:spLocks/>
          </p:cNvSpPr>
          <p:nvPr/>
        </p:nvSpPr>
        <p:spPr>
          <a:xfrm>
            <a:off x="835924" y="4231460"/>
            <a:ext cx="1906500" cy="32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Supports Velocity</a:t>
            </a:r>
          </a:p>
        </p:txBody>
      </p:sp>
      <p:sp>
        <p:nvSpPr>
          <p:cNvPr id="51" name="Google Shape;354;p45">
            <a:extLst>
              <a:ext uri="{FF2B5EF4-FFF2-40B4-BE49-F238E27FC236}">
                <a16:creationId xmlns:a16="http://schemas.microsoft.com/office/drawing/2014/main" id="{2B2DDB68-9A15-BF2C-2B55-576DE16CB99A}"/>
              </a:ext>
            </a:extLst>
          </p:cNvPr>
          <p:cNvSpPr/>
          <p:nvPr/>
        </p:nvSpPr>
        <p:spPr>
          <a:xfrm>
            <a:off x="645424" y="416100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2" name="Google Shape;355;p45">
            <a:extLst>
              <a:ext uri="{FF2B5EF4-FFF2-40B4-BE49-F238E27FC236}">
                <a16:creationId xmlns:a16="http://schemas.microsoft.com/office/drawing/2014/main" id="{7044C75C-B86E-770E-6C64-D6560F84B5B4}"/>
              </a:ext>
            </a:extLst>
          </p:cNvPr>
          <p:cNvSpPr/>
          <p:nvPr/>
        </p:nvSpPr>
        <p:spPr>
          <a:xfrm>
            <a:off x="645424" y="4560056"/>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3" name="Google Shape;342;p45">
            <a:extLst>
              <a:ext uri="{FF2B5EF4-FFF2-40B4-BE49-F238E27FC236}">
                <a16:creationId xmlns:a16="http://schemas.microsoft.com/office/drawing/2014/main" id="{63D5BE74-D46D-9589-A566-205827A103AC}"/>
              </a:ext>
            </a:extLst>
          </p:cNvPr>
          <p:cNvSpPr txBox="1">
            <a:spLocks/>
          </p:cNvSpPr>
          <p:nvPr/>
        </p:nvSpPr>
        <p:spPr>
          <a:xfrm>
            <a:off x="755819" y="4663673"/>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200" dirty="0"/>
              <a:t>Supports Elasticity</a:t>
            </a:r>
          </a:p>
        </p:txBody>
      </p:sp>
      <p:sp>
        <p:nvSpPr>
          <p:cNvPr id="58" name="TextBox 57">
            <a:extLst>
              <a:ext uri="{FF2B5EF4-FFF2-40B4-BE49-F238E27FC236}">
                <a16:creationId xmlns:a16="http://schemas.microsoft.com/office/drawing/2014/main" id="{5F9D6E13-B01D-C7DC-255D-67E2BB6F1086}"/>
              </a:ext>
            </a:extLst>
          </p:cNvPr>
          <p:cNvSpPr txBox="1"/>
          <p:nvPr/>
        </p:nvSpPr>
        <p:spPr>
          <a:xfrm>
            <a:off x="196491" y="3064641"/>
            <a:ext cx="3025157" cy="778546"/>
          </a:xfrm>
          <a:prstGeom prst="rect">
            <a:avLst/>
          </a:prstGeom>
          <a:noFill/>
        </p:spPr>
        <p:txBody>
          <a:bodyPr wrap="square">
            <a:spAutoFit/>
          </a:bodyPr>
          <a:lstStyle/>
          <a:p>
            <a:pPr marL="0" lvl="0" indent="0" algn="ctr" rtl="0">
              <a:lnSpc>
                <a:spcPct val="115000"/>
              </a:lnSpc>
              <a:spcBef>
                <a:spcPts val="0"/>
              </a:spcBef>
              <a:spcAft>
                <a:spcPts val="0"/>
              </a:spcAft>
              <a:buNone/>
            </a:pPr>
            <a:r>
              <a:rPr lang="en-US" sz="2000" b="1" dirty="0">
                <a:solidFill>
                  <a:schemeClr val="accent1"/>
                </a:solidFill>
                <a:latin typeface="Source Sans Pro Light"/>
                <a:ea typeface="Source Sans Pro Light"/>
                <a:cs typeface="Source Sans Pro Light"/>
                <a:sym typeface="Source Sans Pro Light"/>
              </a:rPr>
              <a:t>Why Cloud Computing is needed for IoT</a:t>
            </a:r>
          </a:p>
        </p:txBody>
      </p:sp>
      <p:pic>
        <p:nvPicPr>
          <p:cNvPr id="30" name="Picture 29">
            <a:extLst>
              <a:ext uri="{FF2B5EF4-FFF2-40B4-BE49-F238E27FC236}">
                <a16:creationId xmlns:a16="http://schemas.microsoft.com/office/drawing/2014/main" id="{E37B04CA-7D59-BD15-9037-BDD57DA450A8}"/>
              </a:ext>
            </a:extLst>
          </p:cNvPr>
          <p:cNvPicPr>
            <a:picLocks noChangeAspect="1"/>
          </p:cNvPicPr>
          <p:nvPr/>
        </p:nvPicPr>
        <p:blipFill>
          <a:blip r:embed="rId4"/>
          <a:stretch>
            <a:fillRect/>
          </a:stretch>
        </p:blipFill>
        <p:spPr>
          <a:xfrm>
            <a:off x="6195068" y="1888510"/>
            <a:ext cx="2767259" cy="1945264"/>
          </a:xfrm>
          <a:prstGeom prst="rect">
            <a:avLst/>
          </a:prstGeom>
        </p:spPr>
      </p:pic>
      <p:sp>
        <p:nvSpPr>
          <p:cNvPr id="61" name="TextBox 60">
            <a:extLst>
              <a:ext uri="{FF2B5EF4-FFF2-40B4-BE49-F238E27FC236}">
                <a16:creationId xmlns:a16="http://schemas.microsoft.com/office/drawing/2014/main" id="{E18BA0E6-1D10-0F1A-8CD5-C276C4A1EAB3}"/>
              </a:ext>
            </a:extLst>
          </p:cNvPr>
          <p:cNvSpPr txBox="1"/>
          <p:nvPr/>
        </p:nvSpPr>
        <p:spPr>
          <a:xfrm>
            <a:off x="6248840" y="587509"/>
            <a:ext cx="2267951" cy="1132490"/>
          </a:xfrm>
          <a:prstGeom prst="rect">
            <a:avLst/>
          </a:prstGeom>
          <a:noFill/>
        </p:spPr>
        <p:txBody>
          <a:bodyPr wrap="square">
            <a:spAutoFit/>
          </a:bodyPr>
          <a:lstStyle/>
          <a:p>
            <a:pPr marL="0" lvl="0" indent="0" algn="ctr" rtl="0">
              <a:lnSpc>
                <a:spcPct val="115000"/>
              </a:lnSpc>
              <a:spcBef>
                <a:spcPts val="0"/>
              </a:spcBef>
              <a:spcAft>
                <a:spcPts val="0"/>
              </a:spcAft>
              <a:buNone/>
            </a:pPr>
            <a:r>
              <a:rPr lang="en-US" sz="2000" b="1" dirty="0">
                <a:solidFill>
                  <a:schemeClr val="accent1"/>
                </a:solidFill>
                <a:latin typeface="Source Sans Pro Light"/>
                <a:ea typeface="Source Sans Pro Light"/>
                <a:cs typeface="Source Sans Pro Light"/>
                <a:sym typeface="Source Sans Pro Light"/>
              </a:rPr>
              <a:t>Challenges of using   Cloud Computing in IoT</a:t>
            </a:r>
          </a:p>
        </p:txBody>
      </p:sp>
      <p:sp>
        <p:nvSpPr>
          <p:cNvPr id="62" name="TextBox 61">
            <a:extLst>
              <a:ext uri="{FF2B5EF4-FFF2-40B4-BE49-F238E27FC236}">
                <a16:creationId xmlns:a16="http://schemas.microsoft.com/office/drawing/2014/main" id="{F6B0B870-25A1-1435-9DF3-32DB9CD7946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02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cxnSp>
        <p:nvCxnSpPr>
          <p:cNvPr id="690" name="Google Shape;690;p55"/>
          <p:cNvCxnSpPr>
            <a:cxnSpLocks/>
          </p:cNvCxnSpPr>
          <p:nvPr/>
        </p:nvCxnSpPr>
        <p:spPr>
          <a:xfrm rot="10800000" flipH="1">
            <a:off x="4497600" y="1920650"/>
            <a:ext cx="1312200" cy="852300"/>
          </a:xfrm>
          <a:prstGeom prst="straightConnector1">
            <a:avLst/>
          </a:prstGeom>
          <a:noFill/>
          <a:ln w="9525" cap="flat" cmpd="sng">
            <a:solidFill>
              <a:schemeClr val="lt1"/>
            </a:solidFill>
            <a:prstDash val="solid"/>
            <a:round/>
            <a:headEnd type="none" w="med" len="med"/>
            <a:tailEnd type="none" w="med" len="med"/>
          </a:ln>
        </p:spPr>
      </p:cxnSp>
      <p:cxnSp>
        <p:nvCxnSpPr>
          <p:cNvPr id="691" name="Google Shape;691;p55"/>
          <p:cNvCxnSpPr>
            <a:cxnSpLocks/>
          </p:cNvCxnSpPr>
          <p:nvPr/>
        </p:nvCxnSpPr>
        <p:spPr>
          <a:xfrm>
            <a:off x="4470550" y="1048325"/>
            <a:ext cx="1339200" cy="926700"/>
          </a:xfrm>
          <a:prstGeom prst="straightConnector1">
            <a:avLst/>
          </a:prstGeom>
          <a:noFill/>
          <a:ln w="9525" cap="flat" cmpd="sng">
            <a:solidFill>
              <a:schemeClr val="lt1"/>
            </a:solidFill>
            <a:prstDash val="solid"/>
            <a:round/>
            <a:headEnd type="none" w="med" len="med"/>
            <a:tailEnd type="none" w="med" len="med"/>
          </a:ln>
        </p:spPr>
      </p:cxnSp>
      <p:cxnSp>
        <p:nvCxnSpPr>
          <p:cNvPr id="692" name="Google Shape;692;p55"/>
          <p:cNvCxnSpPr>
            <a:cxnSpLocks/>
          </p:cNvCxnSpPr>
          <p:nvPr/>
        </p:nvCxnSpPr>
        <p:spPr>
          <a:xfrm>
            <a:off x="4470550" y="2759425"/>
            <a:ext cx="1339200" cy="926700"/>
          </a:xfrm>
          <a:prstGeom prst="straightConnector1">
            <a:avLst/>
          </a:prstGeom>
          <a:noFill/>
          <a:ln w="9525" cap="flat" cmpd="sng">
            <a:solidFill>
              <a:schemeClr val="lt1"/>
            </a:solidFill>
            <a:prstDash val="solid"/>
            <a:round/>
            <a:headEnd type="none" w="med" len="med"/>
            <a:tailEnd type="none" w="med" len="med"/>
          </a:ln>
        </p:spPr>
      </p:cxnSp>
      <p:sp>
        <p:nvSpPr>
          <p:cNvPr id="693" name="Google Shape;693;p55"/>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ALGORITHMS CONSIDERED FOR WORKLOAD PREDICTION</a:t>
            </a:r>
            <a:endParaRPr baseline="30000" dirty="0"/>
          </a:p>
        </p:txBody>
      </p:sp>
      <p:pic>
        <p:nvPicPr>
          <p:cNvPr id="694" name="Google Shape;694;p55"/>
          <p:cNvPicPr preferRelativeResize="0"/>
          <p:nvPr/>
        </p:nvPicPr>
        <p:blipFill>
          <a:blip r:embed="rId3">
            <a:alphaModFix/>
          </a:blip>
          <a:stretch>
            <a:fillRect/>
          </a:stretch>
        </p:blipFill>
        <p:spPr>
          <a:xfrm>
            <a:off x="2434875" y="466125"/>
            <a:ext cx="2598041" cy="1153484"/>
          </a:xfrm>
          <a:prstGeom prst="rect">
            <a:avLst/>
          </a:prstGeom>
          <a:noFill/>
          <a:ln>
            <a:noFill/>
          </a:ln>
        </p:spPr>
      </p:pic>
      <p:pic>
        <p:nvPicPr>
          <p:cNvPr id="695" name="Google Shape;695;p55"/>
          <p:cNvPicPr preferRelativeResize="0"/>
          <p:nvPr/>
        </p:nvPicPr>
        <p:blipFill>
          <a:blip r:embed="rId3">
            <a:alphaModFix/>
          </a:blip>
          <a:stretch>
            <a:fillRect/>
          </a:stretch>
        </p:blipFill>
        <p:spPr>
          <a:xfrm>
            <a:off x="2434875" y="2161531"/>
            <a:ext cx="2598041" cy="1153484"/>
          </a:xfrm>
          <a:prstGeom prst="rect">
            <a:avLst/>
          </a:prstGeom>
          <a:noFill/>
          <a:ln>
            <a:noFill/>
          </a:ln>
        </p:spPr>
      </p:pic>
      <p:pic>
        <p:nvPicPr>
          <p:cNvPr id="696" name="Google Shape;696;p55"/>
          <p:cNvPicPr preferRelativeResize="0"/>
          <p:nvPr/>
        </p:nvPicPr>
        <p:blipFill>
          <a:blip r:embed="rId3">
            <a:alphaModFix/>
          </a:blip>
          <a:stretch>
            <a:fillRect/>
          </a:stretch>
        </p:blipFill>
        <p:spPr>
          <a:xfrm flipH="1">
            <a:off x="5193384" y="1371283"/>
            <a:ext cx="2598041" cy="1153484"/>
          </a:xfrm>
          <a:prstGeom prst="rect">
            <a:avLst/>
          </a:prstGeom>
          <a:noFill/>
          <a:ln>
            <a:noFill/>
          </a:ln>
        </p:spPr>
      </p:pic>
      <p:pic>
        <p:nvPicPr>
          <p:cNvPr id="697" name="Google Shape;697;p55"/>
          <p:cNvPicPr preferRelativeResize="0"/>
          <p:nvPr/>
        </p:nvPicPr>
        <p:blipFill>
          <a:blip r:embed="rId3">
            <a:alphaModFix/>
          </a:blip>
          <a:stretch>
            <a:fillRect/>
          </a:stretch>
        </p:blipFill>
        <p:spPr>
          <a:xfrm flipH="1">
            <a:off x="5193384" y="3066690"/>
            <a:ext cx="2598041" cy="1153484"/>
          </a:xfrm>
          <a:prstGeom prst="rect">
            <a:avLst/>
          </a:prstGeom>
          <a:noFill/>
          <a:ln>
            <a:noFill/>
          </a:ln>
        </p:spPr>
      </p:pic>
      <p:sp>
        <p:nvSpPr>
          <p:cNvPr id="698" name="Google Shape;698;p55"/>
          <p:cNvSpPr txBox="1">
            <a:spLocks noGrp="1"/>
          </p:cNvSpPr>
          <p:nvPr>
            <p:ph type="ctrTitle" idx="4294967295"/>
          </p:nvPr>
        </p:nvSpPr>
        <p:spPr>
          <a:xfrm>
            <a:off x="2429250" y="841863"/>
            <a:ext cx="1545900" cy="33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MY" sz="1400" dirty="0"/>
              <a:t>ARIMA</a:t>
            </a:r>
          </a:p>
        </p:txBody>
      </p:sp>
      <p:sp>
        <p:nvSpPr>
          <p:cNvPr id="700" name="Google Shape;700;p55"/>
          <p:cNvSpPr txBox="1">
            <a:spLocks noGrp="1"/>
          </p:cNvSpPr>
          <p:nvPr>
            <p:ph type="ctrTitle" idx="4294967295"/>
          </p:nvPr>
        </p:nvSpPr>
        <p:spPr>
          <a:xfrm>
            <a:off x="2637646" y="2460374"/>
            <a:ext cx="1545900" cy="3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Random </a:t>
            </a:r>
            <a:br>
              <a:rPr lang="en-MY" sz="1400" dirty="0"/>
            </a:br>
            <a:r>
              <a:rPr lang="en-MY" sz="1400" dirty="0"/>
              <a:t>Forest</a:t>
            </a:r>
            <a:endParaRPr sz="1400" dirty="0"/>
          </a:p>
        </p:txBody>
      </p:sp>
      <p:sp>
        <p:nvSpPr>
          <p:cNvPr id="702" name="Google Shape;702;p55"/>
          <p:cNvSpPr txBox="1">
            <a:spLocks noGrp="1"/>
          </p:cNvSpPr>
          <p:nvPr>
            <p:ph type="ctrTitle" idx="4294967295"/>
          </p:nvPr>
        </p:nvSpPr>
        <p:spPr>
          <a:xfrm>
            <a:off x="6315300" y="1690090"/>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sz="1400" dirty="0"/>
              <a:t>SARIMA</a:t>
            </a:r>
            <a:endParaRPr sz="1400" dirty="0"/>
          </a:p>
        </p:txBody>
      </p:sp>
      <p:sp>
        <p:nvSpPr>
          <p:cNvPr id="704" name="Google Shape;704;p55"/>
          <p:cNvSpPr txBox="1">
            <a:spLocks noGrp="1"/>
          </p:cNvSpPr>
          <p:nvPr>
            <p:ph type="ctrTitle" idx="4294967295"/>
          </p:nvPr>
        </p:nvSpPr>
        <p:spPr>
          <a:xfrm>
            <a:off x="6318400" y="3437769"/>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LSTM</a:t>
            </a:r>
            <a:endParaRPr sz="1400" dirty="0"/>
          </a:p>
        </p:txBody>
      </p:sp>
      <p:pic>
        <p:nvPicPr>
          <p:cNvPr id="3" name="Picture 2" descr="Icon&#10;&#10;Description automatically generated">
            <a:extLst>
              <a:ext uri="{FF2B5EF4-FFF2-40B4-BE49-F238E27FC236}">
                <a16:creationId xmlns:a16="http://schemas.microsoft.com/office/drawing/2014/main" id="{780998DE-DA02-4A00-A574-517804E6B20E}"/>
              </a:ext>
            </a:extLst>
          </p:cNvPr>
          <p:cNvPicPr>
            <a:picLocks noChangeAspect="1"/>
          </p:cNvPicPr>
          <p:nvPr/>
        </p:nvPicPr>
        <p:blipFill>
          <a:blip r:embed="rId4"/>
          <a:stretch>
            <a:fillRect/>
          </a:stretch>
        </p:blipFill>
        <p:spPr>
          <a:xfrm>
            <a:off x="4322950" y="920325"/>
            <a:ext cx="295650" cy="295650"/>
          </a:xfrm>
          <a:prstGeom prst="rect">
            <a:avLst/>
          </a:prstGeom>
        </p:spPr>
      </p:pic>
      <p:pic>
        <p:nvPicPr>
          <p:cNvPr id="5" name="Picture 4" descr="Icon&#10;&#10;Description automatically generated">
            <a:extLst>
              <a:ext uri="{FF2B5EF4-FFF2-40B4-BE49-F238E27FC236}">
                <a16:creationId xmlns:a16="http://schemas.microsoft.com/office/drawing/2014/main" id="{D59195B1-24E7-427D-9568-B2BDBABB3DE9}"/>
              </a:ext>
            </a:extLst>
          </p:cNvPr>
          <p:cNvPicPr>
            <a:picLocks noChangeAspect="1"/>
          </p:cNvPicPr>
          <p:nvPr/>
        </p:nvPicPr>
        <p:blipFill>
          <a:blip r:embed="rId5"/>
          <a:stretch>
            <a:fillRect/>
          </a:stretch>
        </p:blipFill>
        <p:spPr>
          <a:xfrm>
            <a:off x="5603055" y="1778500"/>
            <a:ext cx="367575" cy="367575"/>
          </a:xfrm>
          <a:prstGeom prst="rect">
            <a:avLst/>
          </a:prstGeom>
        </p:spPr>
      </p:pic>
      <p:pic>
        <p:nvPicPr>
          <p:cNvPr id="7" name="Picture 6" descr="Icon&#10;&#10;Description automatically generated">
            <a:extLst>
              <a:ext uri="{FF2B5EF4-FFF2-40B4-BE49-F238E27FC236}">
                <a16:creationId xmlns:a16="http://schemas.microsoft.com/office/drawing/2014/main" id="{9E5AD906-F801-4D2E-909A-428BE7E94C78}"/>
              </a:ext>
            </a:extLst>
          </p:cNvPr>
          <p:cNvPicPr>
            <a:picLocks noChangeAspect="1"/>
          </p:cNvPicPr>
          <p:nvPr/>
        </p:nvPicPr>
        <p:blipFill>
          <a:blip r:embed="rId6"/>
          <a:stretch>
            <a:fillRect/>
          </a:stretch>
        </p:blipFill>
        <p:spPr>
          <a:xfrm>
            <a:off x="4273238" y="2532187"/>
            <a:ext cx="367575" cy="367575"/>
          </a:xfrm>
          <a:prstGeom prst="rect">
            <a:avLst/>
          </a:prstGeom>
        </p:spPr>
      </p:pic>
      <p:pic>
        <p:nvPicPr>
          <p:cNvPr id="9" name="Picture 8" descr="Icon&#10;&#10;Description automatically generated">
            <a:extLst>
              <a:ext uri="{FF2B5EF4-FFF2-40B4-BE49-F238E27FC236}">
                <a16:creationId xmlns:a16="http://schemas.microsoft.com/office/drawing/2014/main" id="{5CB35433-BD87-43D2-A985-E77D2A0AE89F}"/>
              </a:ext>
            </a:extLst>
          </p:cNvPr>
          <p:cNvPicPr>
            <a:picLocks noChangeAspect="1"/>
          </p:cNvPicPr>
          <p:nvPr/>
        </p:nvPicPr>
        <p:blipFill>
          <a:blip r:embed="rId7"/>
          <a:stretch>
            <a:fillRect/>
          </a:stretch>
        </p:blipFill>
        <p:spPr>
          <a:xfrm>
            <a:off x="5644028" y="3523751"/>
            <a:ext cx="249718" cy="249718"/>
          </a:xfrm>
          <a:prstGeom prst="rect">
            <a:avLst/>
          </a:prstGeom>
        </p:spPr>
      </p:pic>
      <p:sp>
        <p:nvSpPr>
          <p:cNvPr id="20" name="TextBox 19">
            <a:extLst>
              <a:ext uri="{FF2B5EF4-FFF2-40B4-BE49-F238E27FC236}">
                <a16:creationId xmlns:a16="http://schemas.microsoft.com/office/drawing/2014/main" id="{D415C26A-E604-FBC8-47DE-BD12C65F5F4B}"/>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8"/>
              </a:rPr>
              <a:t>fatmir-0@student.ltu.se</a:t>
            </a:r>
            <a:r>
              <a:rPr lang="en-MY" sz="900" dirty="0">
                <a:solidFill>
                  <a:schemeClr val="tx2"/>
                </a:solidFill>
              </a:rPr>
              <a:t>							8/05/2022 | 22</a:t>
            </a:r>
          </a:p>
        </p:txBody>
      </p:sp>
    </p:spTree>
    <p:extLst>
      <p:ext uri="{BB962C8B-B14F-4D97-AF65-F5344CB8AC3E}">
        <p14:creationId xmlns:p14="http://schemas.microsoft.com/office/powerpoint/2010/main" val="1998313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cxnSp>
        <p:nvCxnSpPr>
          <p:cNvPr id="614" name="Google Shape;614;p52"/>
          <p:cNvCxnSpPr/>
          <p:nvPr/>
        </p:nvCxnSpPr>
        <p:spPr>
          <a:xfrm>
            <a:off x="1974900" y="475050"/>
            <a:ext cx="2096700" cy="4193400"/>
          </a:xfrm>
          <a:prstGeom prst="straightConnector1">
            <a:avLst/>
          </a:prstGeom>
          <a:noFill/>
          <a:ln w="9525" cap="flat" cmpd="sng">
            <a:solidFill>
              <a:schemeClr val="lt1"/>
            </a:solidFill>
            <a:prstDash val="solid"/>
            <a:round/>
            <a:headEnd type="none" w="med" len="med"/>
            <a:tailEnd type="none" w="med" len="med"/>
          </a:ln>
        </p:spPr>
      </p:cxnSp>
      <p:sp>
        <p:nvSpPr>
          <p:cNvPr id="615" name="Google Shape;615;p52"/>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PARAMETERS FOR ARIMA</a:t>
            </a:r>
            <a:endParaRPr dirty="0"/>
          </a:p>
        </p:txBody>
      </p:sp>
      <p:pic>
        <p:nvPicPr>
          <p:cNvPr id="616" name="Google Shape;616;p52"/>
          <p:cNvPicPr preferRelativeResize="0"/>
          <p:nvPr/>
        </p:nvPicPr>
        <p:blipFill rotWithShape="1">
          <a:blip r:embed="rId3">
            <a:alphaModFix/>
          </a:blip>
          <a:srcRect/>
          <a:stretch/>
        </p:blipFill>
        <p:spPr>
          <a:xfrm>
            <a:off x="1859000" y="568637"/>
            <a:ext cx="4731302" cy="1232124"/>
          </a:xfrm>
          <a:prstGeom prst="rect">
            <a:avLst/>
          </a:prstGeom>
          <a:noFill/>
          <a:ln>
            <a:noFill/>
          </a:ln>
        </p:spPr>
      </p:pic>
      <p:sp>
        <p:nvSpPr>
          <p:cNvPr id="617" name="Google Shape;617;p52"/>
          <p:cNvSpPr txBox="1">
            <a:spLocks noGrp="1"/>
          </p:cNvSpPr>
          <p:nvPr>
            <p:ph type="ctrTitle" idx="4294967295"/>
          </p:nvPr>
        </p:nvSpPr>
        <p:spPr>
          <a:xfrm>
            <a:off x="3077573" y="641763"/>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p</a:t>
            </a:r>
            <a:endParaRPr sz="1400" dirty="0"/>
          </a:p>
        </p:txBody>
      </p:sp>
      <p:sp>
        <p:nvSpPr>
          <p:cNvPr id="618" name="Google Shape;618;p52"/>
          <p:cNvSpPr txBox="1">
            <a:spLocks noGrp="1"/>
          </p:cNvSpPr>
          <p:nvPr>
            <p:ph type="subTitle" idx="4294967295"/>
          </p:nvPr>
        </p:nvSpPr>
        <p:spPr>
          <a:xfrm>
            <a:off x="2631386" y="1034783"/>
            <a:ext cx="3986919"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solidFill>
                  <a:schemeClr val="accent1"/>
                </a:solidFill>
              </a:rPr>
              <a:t>Refers to the number of lag observations. This is also sometimes known as the lag order.</a:t>
            </a:r>
            <a:endParaRPr dirty="0">
              <a:solidFill>
                <a:schemeClr val="accent1"/>
              </a:solidFill>
            </a:endParaRPr>
          </a:p>
        </p:txBody>
      </p:sp>
      <p:pic>
        <p:nvPicPr>
          <p:cNvPr id="619" name="Google Shape;619;p52"/>
          <p:cNvPicPr preferRelativeResize="0"/>
          <p:nvPr/>
        </p:nvPicPr>
        <p:blipFill rotWithShape="1">
          <a:blip r:embed="rId3">
            <a:alphaModFix/>
          </a:blip>
          <a:srcRect/>
          <a:stretch/>
        </p:blipFill>
        <p:spPr>
          <a:xfrm>
            <a:off x="2490075" y="1901987"/>
            <a:ext cx="4731302" cy="1232124"/>
          </a:xfrm>
          <a:prstGeom prst="rect">
            <a:avLst/>
          </a:prstGeom>
          <a:noFill/>
          <a:ln>
            <a:noFill/>
          </a:ln>
        </p:spPr>
      </p:pic>
      <p:sp>
        <p:nvSpPr>
          <p:cNvPr id="620" name="Google Shape;620;p52"/>
          <p:cNvSpPr txBox="1">
            <a:spLocks noGrp="1"/>
          </p:cNvSpPr>
          <p:nvPr>
            <p:ph type="ctrTitle" idx="4294967295"/>
          </p:nvPr>
        </p:nvSpPr>
        <p:spPr>
          <a:xfrm>
            <a:off x="3729764" y="1975113"/>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a:t>
            </a:r>
            <a:endParaRPr sz="1400" dirty="0"/>
          </a:p>
        </p:txBody>
      </p:sp>
      <p:sp>
        <p:nvSpPr>
          <p:cNvPr id="621" name="Google Shape;621;p52"/>
          <p:cNvSpPr txBox="1">
            <a:spLocks noGrp="1"/>
          </p:cNvSpPr>
          <p:nvPr>
            <p:ph type="subTitle" idx="4294967295"/>
          </p:nvPr>
        </p:nvSpPr>
        <p:spPr>
          <a:xfrm>
            <a:off x="3288045" y="2370036"/>
            <a:ext cx="3933332"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100" dirty="0"/>
              <a:t>Refers to the number of times that the observations have been diﬀerenced. This is also sometimes known as the degree of diﬀerencing.</a:t>
            </a:r>
          </a:p>
        </p:txBody>
      </p:sp>
      <p:pic>
        <p:nvPicPr>
          <p:cNvPr id="622" name="Google Shape;622;p52"/>
          <p:cNvPicPr preferRelativeResize="0"/>
          <p:nvPr/>
        </p:nvPicPr>
        <p:blipFill rotWithShape="1">
          <a:blip r:embed="rId3">
            <a:alphaModFix/>
          </a:blip>
          <a:srcRect/>
          <a:stretch/>
        </p:blipFill>
        <p:spPr>
          <a:xfrm>
            <a:off x="3186425" y="3242743"/>
            <a:ext cx="4731302" cy="1232124"/>
          </a:xfrm>
          <a:prstGeom prst="rect">
            <a:avLst/>
          </a:prstGeom>
          <a:noFill/>
          <a:ln>
            <a:noFill/>
          </a:ln>
        </p:spPr>
      </p:pic>
      <p:sp>
        <p:nvSpPr>
          <p:cNvPr id="623" name="Google Shape;623;p52"/>
          <p:cNvSpPr txBox="1">
            <a:spLocks noGrp="1"/>
          </p:cNvSpPr>
          <p:nvPr>
            <p:ph type="ctrTitle" idx="4294967295"/>
          </p:nvPr>
        </p:nvSpPr>
        <p:spPr>
          <a:xfrm>
            <a:off x="4427362" y="3315868"/>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q</a:t>
            </a:r>
            <a:endParaRPr sz="1400" dirty="0"/>
          </a:p>
        </p:txBody>
      </p:sp>
      <p:sp>
        <p:nvSpPr>
          <p:cNvPr id="624" name="Google Shape;624;p52"/>
          <p:cNvSpPr txBox="1">
            <a:spLocks noGrp="1"/>
          </p:cNvSpPr>
          <p:nvPr>
            <p:ph type="subTitle" idx="4294967295"/>
          </p:nvPr>
        </p:nvSpPr>
        <p:spPr>
          <a:xfrm>
            <a:off x="4071599" y="3709777"/>
            <a:ext cx="3846127"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050" dirty="0"/>
              <a:t>Refers to the dimension of the moving average window. This is also sometimes known as the order of moving average.</a:t>
            </a:r>
            <a:endParaRPr sz="1050" dirty="0"/>
          </a:p>
        </p:txBody>
      </p:sp>
      <p:sp>
        <p:nvSpPr>
          <p:cNvPr id="625" name="Google Shape;625;p52"/>
          <p:cNvSpPr/>
          <p:nvPr/>
        </p:nvSpPr>
        <p:spPr>
          <a:xfrm>
            <a:off x="3469628" y="3719102"/>
            <a:ext cx="414187" cy="292642"/>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52"/>
          <p:cNvGrpSpPr/>
          <p:nvPr/>
        </p:nvGrpSpPr>
        <p:grpSpPr>
          <a:xfrm>
            <a:off x="2813019" y="2342552"/>
            <a:ext cx="321145" cy="390782"/>
            <a:chOff x="871254" y="3360146"/>
            <a:chExt cx="285183" cy="347023"/>
          </a:xfrm>
        </p:grpSpPr>
        <p:sp>
          <p:nvSpPr>
            <p:cNvPr id="627" name="Google Shape;627;p52"/>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2"/>
          <p:cNvGrpSpPr/>
          <p:nvPr/>
        </p:nvGrpSpPr>
        <p:grpSpPr>
          <a:xfrm>
            <a:off x="2131743" y="978057"/>
            <a:ext cx="412901" cy="413257"/>
            <a:chOff x="2185372" y="1957799"/>
            <a:chExt cx="366664" cy="366981"/>
          </a:xfrm>
        </p:grpSpPr>
        <p:sp>
          <p:nvSpPr>
            <p:cNvPr id="632" name="Google Shape;632;p52"/>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8A51BD2C-E2D7-551B-6E7D-2405E05BA1D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23</a:t>
            </a:r>
          </a:p>
        </p:txBody>
      </p:sp>
    </p:spTree>
    <p:extLst>
      <p:ext uri="{BB962C8B-B14F-4D97-AF65-F5344CB8AC3E}">
        <p14:creationId xmlns:p14="http://schemas.microsoft.com/office/powerpoint/2010/main" val="720756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7"/>
          <p:cNvPicPr preferRelativeResize="0"/>
          <p:nvPr/>
        </p:nvPicPr>
        <p:blipFill>
          <a:blip r:embed="rId3">
            <a:alphaModFix/>
          </a:blip>
          <a:stretch>
            <a:fillRect/>
          </a:stretch>
        </p:blipFill>
        <p:spPr>
          <a:xfrm>
            <a:off x="5180589" y="1828075"/>
            <a:ext cx="1525354" cy="1227354"/>
          </a:xfrm>
          <a:prstGeom prst="rect">
            <a:avLst/>
          </a:prstGeom>
          <a:noFill/>
          <a:ln>
            <a:noFill/>
          </a:ln>
        </p:spPr>
      </p:pic>
      <p:pic>
        <p:nvPicPr>
          <p:cNvPr id="372" name="Google Shape;372;p47"/>
          <p:cNvPicPr preferRelativeResize="0"/>
          <p:nvPr/>
        </p:nvPicPr>
        <p:blipFill>
          <a:blip r:embed="rId3">
            <a:alphaModFix/>
          </a:blip>
          <a:stretch>
            <a:fillRect/>
          </a:stretch>
        </p:blipFill>
        <p:spPr>
          <a:xfrm rot="10800000">
            <a:off x="6624417" y="2092272"/>
            <a:ext cx="1525354" cy="1227354"/>
          </a:xfrm>
          <a:prstGeom prst="rect">
            <a:avLst/>
          </a:prstGeom>
          <a:noFill/>
          <a:ln>
            <a:noFill/>
          </a:ln>
        </p:spPr>
      </p:pic>
      <p:pic>
        <p:nvPicPr>
          <p:cNvPr id="373" name="Google Shape;373;p47"/>
          <p:cNvPicPr preferRelativeResize="0"/>
          <p:nvPr/>
        </p:nvPicPr>
        <p:blipFill>
          <a:blip r:embed="rId3">
            <a:alphaModFix/>
          </a:blip>
          <a:stretch>
            <a:fillRect/>
          </a:stretch>
        </p:blipFill>
        <p:spPr>
          <a:xfrm>
            <a:off x="2124602" y="1828075"/>
            <a:ext cx="1525354" cy="1227354"/>
          </a:xfrm>
          <a:prstGeom prst="rect">
            <a:avLst/>
          </a:prstGeom>
          <a:noFill/>
          <a:ln>
            <a:noFill/>
          </a:ln>
        </p:spPr>
      </p:pic>
      <p:pic>
        <p:nvPicPr>
          <p:cNvPr id="374" name="Google Shape;374;p47"/>
          <p:cNvPicPr preferRelativeResize="0"/>
          <p:nvPr/>
        </p:nvPicPr>
        <p:blipFill>
          <a:blip r:embed="rId3">
            <a:alphaModFix/>
          </a:blip>
          <a:stretch>
            <a:fillRect/>
          </a:stretch>
        </p:blipFill>
        <p:spPr>
          <a:xfrm rot="10800000">
            <a:off x="3574114" y="2073812"/>
            <a:ext cx="1525354" cy="1227354"/>
          </a:xfrm>
          <a:prstGeom prst="rect">
            <a:avLst/>
          </a:prstGeom>
          <a:noFill/>
          <a:ln>
            <a:noFill/>
          </a:ln>
        </p:spPr>
      </p:pic>
      <p:sp>
        <p:nvSpPr>
          <p:cNvPr id="375" name="Google Shape;375;p4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PARAMETERS FOR SARIMA</a:t>
            </a:r>
            <a:endParaRPr dirty="0"/>
          </a:p>
        </p:txBody>
      </p:sp>
      <p:sp>
        <p:nvSpPr>
          <p:cNvPr id="376" name="Google Shape;376;p47"/>
          <p:cNvSpPr txBox="1">
            <a:spLocks noGrp="1"/>
          </p:cNvSpPr>
          <p:nvPr>
            <p:ph type="ctrTitle" idx="4294967295"/>
          </p:nvPr>
        </p:nvSpPr>
        <p:spPr>
          <a:xfrm>
            <a:off x="1911475"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p</a:t>
            </a:r>
            <a:r>
              <a:rPr lang="en" sz="1400" dirty="0"/>
              <a:t> and P</a:t>
            </a:r>
            <a:endParaRPr sz="1400" dirty="0"/>
          </a:p>
        </p:txBody>
      </p:sp>
      <p:sp>
        <p:nvSpPr>
          <p:cNvPr id="377" name="Google Shape;377;p47"/>
          <p:cNvSpPr txBox="1">
            <a:spLocks noGrp="1"/>
          </p:cNvSpPr>
          <p:nvPr>
            <p:ph type="subTitle" idx="4294967295"/>
          </p:nvPr>
        </p:nvSpPr>
        <p:spPr>
          <a:xfrm>
            <a:off x="2081725" y="1038264"/>
            <a:ext cx="15660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L</a:t>
            </a:r>
            <a:r>
              <a:rPr lang="en-US" dirty="0">
                <a:solidFill>
                  <a:schemeClr val="accent1"/>
                </a:solidFill>
              </a:rPr>
              <a:t>ag </a:t>
            </a:r>
            <a:br>
              <a:rPr lang="en-US" dirty="0">
                <a:solidFill>
                  <a:schemeClr val="accent1"/>
                </a:solidFill>
              </a:rPr>
            </a:br>
            <a:r>
              <a:rPr lang="en-US" dirty="0">
                <a:solidFill>
                  <a:schemeClr val="accent1"/>
                </a:solidFill>
              </a:rPr>
              <a:t>order</a:t>
            </a:r>
            <a:endParaRPr dirty="0">
              <a:solidFill>
                <a:schemeClr val="accent1"/>
              </a:solidFill>
            </a:endParaRPr>
          </a:p>
        </p:txBody>
      </p:sp>
      <p:sp>
        <p:nvSpPr>
          <p:cNvPr id="378" name="Google Shape;378;p47"/>
          <p:cNvSpPr txBox="1">
            <a:spLocks noGrp="1"/>
          </p:cNvSpPr>
          <p:nvPr>
            <p:ph type="ctrTitle" idx="4294967295"/>
          </p:nvPr>
        </p:nvSpPr>
        <p:spPr>
          <a:xfrm>
            <a:off x="4971034"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q and Q</a:t>
            </a:r>
            <a:endParaRPr sz="1400" dirty="0"/>
          </a:p>
        </p:txBody>
      </p:sp>
      <p:sp>
        <p:nvSpPr>
          <p:cNvPr id="379" name="Google Shape;379;p47"/>
          <p:cNvSpPr txBox="1">
            <a:spLocks noGrp="1"/>
          </p:cNvSpPr>
          <p:nvPr>
            <p:ph type="subTitle" idx="4294967295"/>
          </p:nvPr>
        </p:nvSpPr>
        <p:spPr>
          <a:xfrm>
            <a:off x="5127784" y="1041908"/>
            <a:ext cx="15930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O</a:t>
            </a:r>
            <a:r>
              <a:rPr lang="en-MY" dirty="0">
                <a:solidFill>
                  <a:schemeClr val="accent1"/>
                </a:solidFill>
              </a:rPr>
              <a:t>rder of moving average.</a:t>
            </a:r>
            <a:endParaRPr dirty="0">
              <a:solidFill>
                <a:schemeClr val="accent1"/>
              </a:solidFill>
            </a:endParaRPr>
          </a:p>
        </p:txBody>
      </p:sp>
      <p:sp>
        <p:nvSpPr>
          <p:cNvPr id="380" name="Google Shape;380;p47"/>
          <p:cNvSpPr txBox="1">
            <a:spLocks noGrp="1"/>
          </p:cNvSpPr>
          <p:nvPr>
            <p:ph type="ctrTitle" idx="4294967295"/>
          </p:nvPr>
        </p:nvSpPr>
        <p:spPr>
          <a:xfrm>
            <a:off x="3384738"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d and D</a:t>
            </a:r>
            <a:endParaRPr sz="1400" dirty="0"/>
          </a:p>
        </p:txBody>
      </p:sp>
      <p:sp>
        <p:nvSpPr>
          <p:cNvPr id="381" name="Google Shape;381;p47"/>
          <p:cNvSpPr txBox="1">
            <a:spLocks noGrp="1"/>
          </p:cNvSpPr>
          <p:nvPr>
            <p:ph type="subTitle" idx="4294967295"/>
          </p:nvPr>
        </p:nvSpPr>
        <p:spPr>
          <a:xfrm>
            <a:off x="3621288" y="3631847"/>
            <a:ext cx="14334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D</a:t>
            </a:r>
            <a:r>
              <a:rPr lang="en-MY" dirty="0">
                <a:solidFill>
                  <a:schemeClr val="accent1"/>
                </a:solidFill>
              </a:rPr>
              <a:t>egree of diﬀerencing</a:t>
            </a:r>
            <a:endParaRPr dirty="0">
              <a:solidFill>
                <a:schemeClr val="accent1"/>
              </a:solidFill>
            </a:endParaRPr>
          </a:p>
        </p:txBody>
      </p:sp>
      <p:sp>
        <p:nvSpPr>
          <p:cNvPr id="382" name="Google Shape;382;p47"/>
          <p:cNvSpPr txBox="1">
            <a:spLocks noGrp="1"/>
          </p:cNvSpPr>
          <p:nvPr>
            <p:ph type="ctrTitle" idx="4294967295"/>
          </p:nvPr>
        </p:nvSpPr>
        <p:spPr>
          <a:xfrm>
            <a:off x="6426167"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s</a:t>
            </a:r>
            <a:endParaRPr sz="1400" dirty="0"/>
          </a:p>
        </p:txBody>
      </p:sp>
      <p:sp>
        <p:nvSpPr>
          <p:cNvPr id="383" name="Google Shape;383;p47"/>
          <p:cNvSpPr txBox="1">
            <a:spLocks noGrp="1"/>
          </p:cNvSpPr>
          <p:nvPr>
            <p:ph type="subTitle" idx="4294967295"/>
          </p:nvPr>
        </p:nvSpPr>
        <p:spPr>
          <a:xfrm>
            <a:off x="6662717" y="3631847"/>
            <a:ext cx="14334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Seasonal length in the data</a:t>
            </a:r>
            <a:endParaRPr lang="en-MY" dirty="0">
              <a:solidFill>
                <a:schemeClr val="accent1"/>
              </a:solidFill>
            </a:endParaRPr>
          </a:p>
        </p:txBody>
      </p:sp>
      <p:sp>
        <p:nvSpPr>
          <p:cNvPr id="44" name="Google Shape;9824;p79">
            <a:extLst>
              <a:ext uri="{FF2B5EF4-FFF2-40B4-BE49-F238E27FC236}">
                <a16:creationId xmlns:a16="http://schemas.microsoft.com/office/drawing/2014/main" id="{2906132D-6EC0-40E3-AC76-0AAD698ECEFE}"/>
              </a:ext>
            </a:extLst>
          </p:cNvPr>
          <p:cNvSpPr/>
          <p:nvPr/>
        </p:nvSpPr>
        <p:spPr>
          <a:xfrm>
            <a:off x="2664957" y="2445738"/>
            <a:ext cx="386983"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rgbClr val="E3E3E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 icon&#10;&#10;Description automatically generated">
            <a:extLst>
              <a:ext uri="{FF2B5EF4-FFF2-40B4-BE49-F238E27FC236}">
                <a16:creationId xmlns:a16="http://schemas.microsoft.com/office/drawing/2014/main" id="{16B01B9F-99F2-40A4-B293-74C7FA731D4D}"/>
              </a:ext>
            </a:extLst>
          </p:cNvPr>
          <p:cNvPicPr>
            <a:picLocks noChangeAspect="1"/>
          </p:cNvPicPr>
          <p:nvPr/>
        </p:nvPicPr>
        <p:blipFill>
          <a:blip r:embed="rId4"/>
          <a:stretch>
            <a:fillRect/>
          </a:stretch>
        </p:blipFill>
        <p:spPr>
          <a:xfrm>
            <a:off x="7112229" y="2299510"/>
            <a:ext cx="444438" cy="439964"/>
          </a:xfrm>
          <a:prstGeom prst="rect">
            <a:avLst/>
          </a:prstGeom>
        </p:spPr>
      </p:pic>
      <p:pic>
        <p:nvPicPr>
          <p:cNvPr id="5" name="Picture 4" descr="Icon&#10;&#10;Description automatically generated">
            <a:extLst>
              <a:ext uri="{FF2B5EF4-FFF2-40B4-BE49-F238E27FC236}">
                <a16:creationId xmlns:a16="http://schemas.microsoft.com/office/drawing/2014/main" id="{6FE649AF-BA4D-47BD-9587-1EC76CC9F6AE}"/>
              </a:ext>
            </a:extLst>
          </p:cNvPr>
          <p:cNvPicPr>
            <a:picLocks noChangeAspect="1"/>
          </p:cNvPicPr>
          <p:nvPr/>
        </p:nvPicPr>
        <p:blipFill>
          <a:blip r:embed="rId5"/>
          <a:stretch>
            <a:fillRect/>
          </a:stretch>
        </p:blipFill>
        <p:spPr>
          <a:xfrm>
            <a:off x="5687589" y="2284681"/>
            <a:ext cx="459418" cy="454794"/>
          </a:xfrm>
          <a:prstGeom prst="rect">
            <a:avLst/>
          </a:prstGeom>
        </p:spPr>
      </p:pic>
      <p:pic>
        <p:nvPicPr>
          <p:cNvPr id="7" name="Picture 6" descr="Icon&#10;&#10;Description automatically generated">
            <a:extLst>
              <a:ext uri="{FF2B5EF4-FFF2-40B4-BE49-F238E27FC236}">
                <a16:creationId xmlns:a16="http://schemas.microsoft.com/office/drawing/2014/main" id="{C660C833-2BF8-4D2A-AA46-515C58DC70B1}"/>
              </a:ext>
            </a:extLst>
          </p:cNvPr>
          <p:cNvPicPr>
            <a:picLocks noChangeAspect="1"/>
          </p:cNvPicPr>
          <p:nvPr/>
        </p:nvPicPr>
        <p:blipFill>
          <a:blip r:embed="rId6"/>
          <a:stretch>
            <a:fillRect/>
          </a:stretch>
        </p:blipFill>
        <p:spPr>
          <a:xfrm>
            <a:off x="4141601" y="2336938"/>
            <a:ext cx="406629" cy="402536"/>
          </a:xfrm>
          <a:prstGeom prst="rect">
            <a:avLst/>
          </a:prstGeom>
        </p:spPr>
      </p:pic>
      <p:sp>
        <p:nvSpPr>
          <p:cNvPr id="20" name="TextBox 19">
            <a:extLst>
              <a:ext uri="{FF2B5EF4-FFF2-40B4-BE49-F238E27FC236}">
                <a16:creationId xmlns:a16="http://schemas.microsoft.com/office/drawing/2014/main" id="{59E3C780-08B1-6C92-DFCE-5A34CFC369C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7"/>
              </a:rPr>
              <a:t>fatmir-0@student.ltu.se</a:t>
            </a:r>
            <a:r>
              <a:rPr lang="en-MY" sz="900" dirty="0">
                <a:solidFill>
                  <a:schemeClr val="tx2"/>
                </a:solidFill>
              </a:rPr>
              <a:t>							8/05/2022 | 24</a:t>
            </a:r>
          </a:p>
        </p:txBody>
      </p:sp>
    </p:spTree>
    <p:extLst>
      <p:ext uri="{BB962C8B-B14F-4D97-AF65-F5344CB8AC3E}">
        <p14:creationId xmlns:p14="http://schemas.microsoft.com/office/powerpoint/2010/main" val="2695353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7"/>
          <p:cNvPicPr preferRelativeResize="0"/>
          <p:nvPr/>
        </p:nvPicPr>
        <p:blipFill>
          <a:blip r:embed="rId3">
            <a:alphaModFix/>
          </a:blip>
          <a:stretch>
            <a:fillRect/>
          </a:stretch>
        </p:blipFill>
        <p:spPr>
          <a:xfrm>
            <a:off x="5180589" y="1828075"/>
            <a:ext cx="1525354" cy="1227354"/>
          </a:xfrm>
          <a:prstGeom prst="rect">
            <a:avLst/>
          </a:prstGeom>
          <a:noFill/>
          <a:ln>
            <a:noFill/>
          </a:ln>
        </p:spPr>
      </p:pic>
      <p:pic>
        <p:nvPicPr>
          <p:cNvPr id="373" name="Google Shape;373;p47"/>
          <p:cNvPicPr preferRelativeResize="0"/>
          <p:nvPr/>
        </p:nvPicPr>
        <p:blipFill>
          <a:blip r:embed="rId3">
            <a:alphaModFix/>
          </a:blip>
          <a:stretch>
            <a:fillRect/>
          </a:stretch>
        </p:blipFill>
        <p:spPr>
          <a:xfrm>
            <a:off x="2124602" y="1828075"/>
            <a:ext cx="1525354" cy="1227354"/>
          </a:xfrm>
          <a:prstGeom prst="rect">
            <a:avLst/>
          </a:prstGeom>
          <a:noFill/>
          <a:ln>
            <a:noFill/>
          </a:ln>
        </p:spPr>
      </p:pic>
      <p:pic>
        <p:nvPicPr>
          <p:cNvPr id="374" name="Google Shape;374;p47"/>
          <p:cNvPicPr preferRelativeResize="0"/>
          <p:nvPr/>
        </p:nvPicPr>
        <p:blipFill>
          <a:blip r:embed="rId3">
            <a:alphaModFix/>
          </a:blip>
          <a:stretch>
            <a:fillRect/>
          </a:stretch>
        </p:blipFill>
        <p:spPr>
          <a:xfrm rot="10800000">
            <a:off x="3574114" y="2073812"/>
            <a:ext cx="1525354" cy="1227354"/>
          </a:xfrm>
          <a:prstGeom prst="rect">
            <a:avLst/>
          </a:prstGeom>
          <a:noFill/>
          <a:ln>
            <a:noFill/>
          </a:ln>
        </p:spPr>
      </p:pic>
      <p:sp>
        <p:nvSpPr>
          <p:cNvPr id="375" name="Google Shape;375;p4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PARAMETERS FOR RANDOM FOREST</a:t>
            </a:r>
            <a:endParaRPr dirty="0"/>
          </a:p>
        </p:txBody>
      </p:sp>
      <p:sp>
        <p:nvSpPr>
          <p:cNvPr id="376" name="Google Shape;376;p47"/>
          <p:cNvSpPr txBox="1">
            <a:spLocks noGrp="1"/>
          </p:cNvSpPr>
          <p:nvPr>
            <p:ph type="ctrTitle" idx="4294967295"/>
          </p:nvPr>
        </p:nvSpPr>
        <p:spPr>
          <a:xfrm>
            <a:off x="1911475"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err="1"/>
              <a:t>N_estimators</a:t>
            </a:r>
            <a:endParaRPr sz="1400" dirty="0"/>
          </a:p>
        </p:txBody>
      </p:sp>
      <p:sp>
        <p:nvSpPr>
          <p:cNvPr id="377" name="Google Shape;377;p47"/>
          <p:cNvSpPr txBox="1">
            <a:spLocks noGrp="1"/>
          </p:cNvSpPr>
          <p:nvPr>
            <p:ph type="subTitle" idx="4294967295"/>
          </p:nvPr>
        </p:nvSpPr>
        <p:spPr>
          <a:xfrm>
            <a:off x="2081725" y="1038264"/>
            <a:ext cx="15660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100</a:t>
            </a:r>
            <a:endParaRPr dirty="0">
              <a:solidFill>
                <a:schemeClr val="accent1"/>
              </a:solidFill>
            </a:endParaRPr>
          </a:p>
        </p:txBody>
      </p:sp>
      <p:sp>
        <p:nvSpPr>
          <p:cNvPr id="378" name="Google Shape;378;p47"/>
          <p:cNvSpPr txBox="1">
            <a:spLocks noGrp="1"/>
          </p:cNvSpPr>
          <p:nvPr>
            <p:ph type="ctrTitle" idx="4294967295"/>
          </p:nvPr>
        </p:nvSpPr>
        <p:spPr>
          <a:xfrm>
            <a:off x="4971034"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Other parameters</a:t>
            </a:r>
            <a:endParaRPr sz="1400" dirty="0"/>
          </a:p>
        </p:txBody>
      </p:sp>
      <p:sp>
        <p:nvSpPr>
          <p:cNvPr id="379" name="Google Shape;379;p47"/>
          <p:cNvSpPr txBox="1">
            <a:spLocks noGrp="1"/>
          </p:cNvSpPr>
          <p:nvPr>
            <p:ph type="subTitle" idx="4294967295"/>
          </p:nvPr>
        </p:nvSpPr>
        <p:spPr>
          <a:xfrm>
            <a:off x="5127784" y="1041908"/>
            <a:ext cx="15930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Default</a:t>
            </a:r>
            <a:endParaRPr dirty="0">
              <a:solidFill>
                <a:schemeClr val="accent1"/>
              </a:solidFill>
            </a:endParaRPr>
          </a:p>
        </p:txBody>
      </p:sp>
      <p:sp>
        <p:nvSpPr>
          <p:cNvPr id="380" name="Google Shape;380;p47"/>
          <p:cNvSpPr txBox="1">
            <a:spLocks noGrp="1"/>
          </p:cNvSpPr>
          <p:nvPr>
            <p:ph type="ctrTitle" idx="4294967295"/>
          </p:nvPr>
        </p:nvSpPr>
        <p:spPr>
          <a:xfrm>
            <a:off x="3384738"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Split criterion</a:t>
            </a:r>
            <a:endParaRPr sz="1400" dirty="0"/>
          </a:p>
        </p:txBody>
      </p:sp>
      <p:sp>
        <p:nvSpPr>
          <p:cNvPr id="381" name="Google Shape;381;p47"/>
          <p:cNvSpPr txBox="1">
            <a:spLocks noGrp="1"/>
          </p:cNvSpPr>
          <p:nvPr>
            <p:ph type="subTitle" idx="4294967295"/>
          </p:nvPr>
        </p:nvSpPr>
        <p:spPr>
          <a:xfrm>
            <a:off x="3621288" y="3631847"/>
            <a:ext cx="14334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err="1"/>
              <a:t>Squared_error</a:t>
            </a:r>
            <a:endParaRPr dirty="0">
              <a:solidFill>
                <a:schemeClr val="accent1"/>
              </a:solidFill>
            </a:endParaRPr>
          </a:p>
        </p:txBody>
      </p:sp>
      <p:sp>
        <p:nvSpPr>
          <p:cNvPr id="44" name="Google Shape;9824;p79">
            <a:extLst>
              <a:ext uri="{FF2B5EF4-FFF2-40B4-BE49-F238E27FC236}">
                <a16:creationId xmlns:a16="http://schemas.microsoft.com/office/drawing/2014/main" id="{2906132D-6EC0-40E3-AC76-0AAD698ECEFE}"/>
              </a:ext>
            </a:extLst>
          </p:cNvPr>
          <p:cNvSpPr/>
          <p:nvPr/>
        </p:nvSpPr>
        <p:spPr>
          <a:xfrm>
            <a:off x="2664957" y="2445738"/>
            <a:ext cx="386983"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rgbClr val="E3E3E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Icon&#10;&#10;Description automatically generated">
            <a:extLst>
              <a:ext uri="{FF2B5EF4-FFF2-40B4-BE49-F238E27FC236}">
                <a16:creationId xmlns:a16="http://schemas.microsoft.com/office/drawing/2014/main" id="{6FE649AF-BA4D-47BD-9587-1EC76CC9F6AE}"/>
              </a:ext>
            </a:extLst>
          </p:cNvPr>
          <p:cNvPicPr>
            <a:picLocks noChangeAspect="1"/>
          </p:cNvPicPr>
          <p:nvPr/>
        </p:nvPicPr>
        <p:blipFill>
          <a:blip r:embed="rId4"/>
          <a:stretch>
            <a:fillRect/>
          </a:stretch>
        </p:blipFill>
        <p:spPr>
          <a:xfrm>
            <a:off x="5687589" y="2284681"/>
            <a:ext cx="459418" cy="454794"/>
          </a:xfrm>
          <a:prstGeom prst="rect">
            <a:avLst/>
          </a:prstGeom>
        </p:spPr>
      </p:pic>
      <p:pic>
        <p:nvPicPr>
          <p:cNvPr id="7" name="Picture 6" descr="Icon&#10;&#10;Description automatically generated">
            <a:extLst>
              <a:ext uri="{FF2B5EF4-FFF2-40B4-BE49-F238E27FC236}">
                <a16:creationId xmlns:a16="http://schemas.microsoft.com/office/drawing/2014/main" id="{C660C833-2BF8-4D2A-AA46-515C58DC70B1}"/>
              </a:ext>
            </a:extLst>
          </p:cNvPr>
          <p:cNvPicPr>
            <a:picLocks noChangeAspect="1"/>
          </p:cNvPicPr>
          <p:nvPr/>
        </p:nvPicPr>
        <p:blipFill>
          <a:blip r:embed="rId5"/>
          <a:stretch>
            <a:fillRect/>
          </a:stretch>
        </p:blipFill>
        <p:spPr>
          <a:xfrm>
            <a:off x="4141601" y="2336938"/>
            <a:ext cx="406629" cy="402536"/>
          </a:xfrm>
          <a:prstGeom prst="rect">
            <a:avLst/>
          </a:prstGeom>
        </p:spPr>
      </p:pic>
      <p:sp>
        <p:nvSpPr>
          <p:cNvPr id="20" name="TextBox 19">
            <a:extLst>
              <a:ext uri="{FF2B5EF4-FFF2-40B4-BE49-F238E27FC236}">
                <a16:creationId xmlns:a16="http://schemas.microsoft.com/office/drawing/2014/main" id="{87E7B48B-E8E9-E518-3A22-A041DBC7B8D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25</a:t>
            </a:r>
          </a:p>
        </p:txBody>
      </p:sp>
    </p:spTree>
    <p:extLst>
      <p:ext uri="{BB962C8B-B14F-4D97-AF65-F5344CB8AC3E}">
        <p14:creationId xmlns:p14="http://schemas.microsoft.com/office/powerpoint/2010/main" val="3151120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7"/>
          <p:cNvPicPr preferRelativeResize="0"/>
          <p:nvPr/>
        </p:nvPicPr>
        <p:blipFill>
          <a:blip r:embed="rId3">
            <a:alphaModFix/>
          </a:blip>
          <a:stretch>
            <a:fillRect/>
          </a:stretch>
        </p:blipFill>
        <p:spPr>
          <a:xfrm>
            <a:off x="5180589" y="1828075"/>
            <a:ext cx="1525354" cy="1227354"/>
          </a:xfrm>
          <a:prstGeom prst="rect">
            <a:avLst/>
          </a:prstGeom>
          <a:noFill/>
          <a:ln>
            <a:noFill/>
          </a:ln>
        </p:spPr>
      </p:pic>
      <p:pic>
        <p:nvPicPr>
          <p:cNvPr id="372" name="Google Shape;372;p47"/>
          <p:cNvPicPr preferRelativeResize="0"/>
          <p:nvPr/>
        </p:nvPicPr>
        <p:blipFill>
          <a:blip r:embed="rId3">
            <a:alphaModFix/>
          </a:blip>
          <a:stretch>
            <a:fillRect/>
          </a:stretch>
        </p:blipFill>
        <p:spPr>
          <a:xfrm rot="10800000">
            <a:off x="6624417" y="2092272"/>
            <a:ext cx="1525354" cy="1227354"/>
          </a:xfrm>
          <a:prstGeom prst="rect">
            <a:avLst/>
          </a:prstGeom>
          <a:noFill/>
          <a:ln>
            <a:noFill/>
          </a:ln>
        </p:spPr>
      </p:pic>
      <p:pic>
        <p:nvPicPr>
          <p:cNvPr id="373" name="Google Shape;373;p47"/>
          <p:cNvPicPr preferRelativeResize="0"/>
          <p:nvPr/>
        </p:nvPicPr>
        <p:blipFill>
          <a:blip r:embed="rId3">
            <a:alphaModFix/>
          </a:blip>
          <a:stretch>
            <a:fillRect/>
          </a:stretch>
        </p:blipFill>
        <p:spPr>
          <a:xfrm>
            <a:off x="2124602" y="1828075"/>
            <a:ext cx="1525354" cy="1227354"/>
          </a:xfrm>
          <a:prstGeom prst="rect">
            <a:avLst/>
          </a:prstGeom>
          <a:noFill/>
          <a:ln>
            <a:noFill/>
          </a:ln>
        </p:spPr>
      </p:pic>
      <p:pic>
        <p:nvPicPr>
          <p:cNvPr id="374" name="Google Shape;374;p47"/>
          <p:cNvPicPr preferRelativeResize="0"/>
          <p:nvPr/>
        </p:nvPicPr>
        <p:blipFill>
          <a:blip r:embed="rId3">
            <a:alphaModFix/>
          </a:blip>
          <a:stretch>
            <a:fillRect/>
          </a:stretch>
        </p:blipFill>
        <p:spPr>
          <a:xfrm rot="10800000">
            <a:off x="3574114" y="2073812"/>
            <a:ext cx="1525354" cy="1227354"/>
          </a:xfrm>
          <a:prstGeom prst="rect">
            <a:avLst/>
          </a:prstGeom>
          <a:noFill/>
          <a:ln>
            <a:noFill/>
          </a:ln>
        </p:spPr>
      </p:pic>
      <p:sp>
        <p:nvSpPr>
          <p:cNvPr id="375" name="Google Shape;375;p4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PARAMETERS FOR LSTM</a:t>
            </a:r>
            <a:endParaRPr dirty="0"/>
          </a:p>
        </p:txBody>
      </p:sp>
      <p:sp>
        <p:nvSpPr>
          <p:cNvPr id="376" name="Google Shape;376;p47"/>
          <p:cNvSpPr txBox="1">
            <a:spLocks noGrp="1"/>
          </p:cNvSpPr>
          <p:nvPr>
            <p:ph type="ctrTitle" idx="4294967295"/>
          </p:nvPr>
        </p:nvSpPr>
        <p:spPr>
          <a:xfrm>
            <a:off x="1911475"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Optimizer</a:t>
            </a:r>
            <a:endParaRPr sz="1400" dirty="0"/>
          </a:p>
        </p:txBody>
      </p:sp>
      <p:sp>
        <p:nvSpPr>
          <p:cNvPr id="377" name="Google Shape;377;p47"/>
          <p:cNvSpPr txBox="1">
            <a:spLocks noGrp="1"/>
          </p:cNvSpPr>
          <p:nvPr>
            <p:ph type="subTitle" idx="4294967295"/>
          </p:nvPr>
        </p:nvSpPr>
        <p:spPr>
          <a:xfrm>
            <a:off x="2081725" y="1038264"/>
            <a:ext cx="15660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Adam</a:t>
            </a:r>
            <a:endParaRPr dirty="0">
              <a:solidFill>
                <a:schemeClr val="accent1"/>
              </a:solidFill>
            </a:endParaRPr>
          </a:p>
        </p:txBody>
      </p:sp>
      <p:sp>
        <p:nvSpPr>
          <p:cNvPr id="378" name="Google Shape;378;p47"/>
          <p:cNvSpPr txBox="1">
            <a:spLocks noGrp="1"/>
          </p:cNvSpPr>
          <p:nvPr>
            <p:ph type="ctrTitle" idx="4294967295"/>
          </p:nvPr>
        </p:nvSpPr>
        <p:spPr>
          <a:xfrm>
            <a:off x="4971034" y="766510"/>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Hidden layer</a:t>
            </a:r>
            <a:endParaRPr sz="1400" dirty="0"/>
          </a:p>
        </p:txBody>
      </p:sp>
      <p:sp>
        <p:nvSpPr>
          <p:cNvPr id="379" name="Google Shape;379;p47"/>
          <p:cNvSpPr txBox="1">
            <a:spLocks noGrp="1"/>
          </p:cNvSpPr>
          <p:nvPr>
            <p:ph type="subTitle" idx="4294967295"/>
          </p:nvPr>
        </p:nvSpPr>
        <p:spPr>
          <a:xfrm>
            <a:off x="5127784" y="1041908"/>
            <a:ext cx="15930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1</a:t>
            </a:r>
            <a:endParaRPr dirty="0">
              <a:solidFill>
                <a:schemeClr val="accent1"/>
              </a:solidFill>
            </a:endParaRPr>
          </a:p>
        </p:txBody>
      </p:sp>
      <p:sp>
        <p:nvSpPr>
          <p:cNvPr id="380" name="Google Shape;380;p47"/>
          <p:cNvSpPr txBox="1">
            <a:spLocks noGrp="1"/>
          </p:cNvSpPr>
          <p:nvPr>
            <p:ph type="ctrTitle" idx="4294967295"/>
          </p:nvPr>
        </p:nvSpPr>
        <p:spPr>
          <a:xfrm>
            <a:off x="3384738"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sz="1400" dirty="0"/>
              <a:t>Learning rate</a:t>
            </a:r>
            <a:endParaRPr sz="1400" dirty="0"/>
          </a:p>
        </p:txBody>
      </p:sp>
      <p:sp>
        <p:nvSpPr>
          <p:cNvPr id="381" name="Google Shape;381;p47"/>
          <p:cNvSpPr txBox="1">
            <a:spLocks noGrp="1"/>
          </p:cNvSpPr>
          <p:nvPr>
            <p:ph type="subTitle" idx="4294967295"/>
          </p:nvPr>
        </p:nvSpPr>
        <p:spPr>
          <a:xfrm>
            <a:off x="3621288" y="3631847"/>
            <a:ext cx="14334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MY" dirty="0"/>
              <a:t>1E-06</a:t>
            </a:r>
            <a:endParaRPr dirty="0">
              <a:solidFill>
                <a:schemeClr val="accent1"/>
              </a:solidFill>
            </a:endParaRPr>
          </a:p>
        </p:txBody>
      </p:sp>
      <p:sp>
        <p:nvSpPr>
          <p:cNvPr id="382" name="Google Shape;382;p47"/>
          <p:cNvSpPr txBox="1">
            <a:spLocks noGrp="1"/>
          </p:cNvSpPr>
          <p:nvPr>
            <p:ph type="ctrTitle" idx="4294967295"/>
          </p:nvPr>
        </p:nvSpPr>
        <p:spPr>
          <a:xfrm>
            <a:off x="6426167" y="336058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Number of Neurons</a:t>
            </a:r>
            <a:endParaRPr sz="1400" dirty="0"/>
          </a:p>
        </p:txBody>
      </p:sp>
      <p:sp>
        <p:nvSpPr>
          <p:cNvPr id="383" name="Google Shape;383;p47"/>
          <p:cNvSpPr txBox="1">
            <a:spLocks noGrp="1"/>
          </p:cNvSpPr>
          <p:nvPr>
            <p:ph type="subTitle" idx="4294967295"/>
          </p:nvPr>
        </p:nvSpPr>
        <p:spPr>
          <a:xfrm>
            <a:off x="6662717" y="3631847"/>
            <a:ext cx="1433400" cy="77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32</a:t>
            </a:r>
            <a:endParaRPr lang="en-MY" dirty="0">
              <a:solidFill>
                <a:schemeClr val="accent1"/>
              </a:solidFill>
            </a:endParaRPr>
          </a:p>
        </p:txBody>
      </p:sp>
      <p:sp>
        <p:nvSpPr>
          <p:cNvPr id="44" name="Google Shape;9824;p79">
            <a:extLst>
              <a:ext uri="{FF2B5EF4-FFF2-40B4-BE49-F238E27FC236}">
                <a16:creationId xmlns:a16="http://schemas.microsoft.com/office/drawing/2014/main" id="{2906132D-6EC0-40E3-AC76-0AAD698ECEFE}"/>
              </a:ext>
            </a:extLst>
          </p:cNvPr>
          <p:cNvSpPr/>
          <p:nvPr/>
        </p:nvSpPr>
        <p:spPr>
          <a:xfrm>
            <a:off x="2664957" y="2445738"/>
            <a:ext cx="386983"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rgbClr val="E3E3E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 icon&#10;&#10;Description automatically generated">
            <a:extLst>
              <a:ext uri="{FF2B5EF4-FFF2-40B4-BE49-F238E27FC236}">
                <a16:creationId xmlns:a16="http://schemas.microsoft.com/office/drawing/2014/main" id="{16B01B9F-99F2-40A4-B293-74C7FA731D4D}"/>
              </a:ext>
            </a:extLst>
          </p:cNvPr>
          <p:cNvPicPr>
            <a:picLocks noChangeAspect="1"/>
          </p:cNvPicPr>
          <p:nvPr/>
        </p:nvPicPr>
        <p:blipFill>
          <a:blip r:embed="rId4"/>
          <a:stretch>
            <a:fillRect/>
          </a:stretch>
        </p:blipFill>
        <p:spPr>
          <a:xfrm>
            <a:off x="7112229" y="2299510"/>
            <a:ext cx="444438" cy="439964"/>
          </a:xfrm>
          <a:prstGeom prst="rect">
            <a:avLst/>
          </a:prstGeom>
        </p:spPr>
      </p:pic>
      <p:pic>
        <p:nvPicPr>
          <p:cNvPr id="5" name="Picture 4" descr="Icon&#10;&#10;Description automatically generated">
            <a:extLst>
              <a:ext uri="{FF2B5EF4-FFF2-40B4-BE49-F238E27FC236}">
                <a16:creationId xmlns:a16="http://schemas.microsoft.com/office/drawing/2014/main" id="{6FE649AF-BA4D-47BD-9587-1EC76CC9F6AE}"/>
              </a:ext>
            </a:extLst>
          </p:cNvPr>
          <p:cNvPicPr>
            <a:picLocks noChangeAspect="1"/>
          </p:cNvPicPr>
          <p:nvPr/>
        </p:nvPicPr>
        <p:blipFill>
          <a:blip r:embed="rId5"/>
          <a:stretch>
            <a:fillRect/>
          </a:stretch>
        </p:blipFill>
        <p:spPr>
          <a:xfrm>
            <a:off x="5687589" y="2284681"/>
            <a:ext cx="459418" cy="454794"/>
          </a:xfrm>
          <a:prstGeom prst="rect">
            <a:avLst/>
          </a:prstGeom>
        </p:spPr>
      </p:pic>
      <p:pic>
        <p:nvPicPr>
          <p:cNvPr id="7" name="Picture 6" descr="Icon&#10;&#10;Description automatically generated">
            <a:extLst>
              <a:ext uri="{FF2B5EF4-FFF2-40B4-BE49-F238E27FC236}">
                <a16:creationId xmlns:a16="http://schemas.microsoft.com/office/drawing/2014/main" id="{C660C833-2BF8-4D2A-AA46-515C58DC70B1}"/>
              </a:ext>
            </a:extLst>
          </p:cNvPr>
          <p:cNvPicPr>
            <a:picLocks noChangeAspect="1"/>
          </p:cNvPicPr>
          <p:nvPr/>
        </p:nvPicPr>
        <p:blipFill>
          <a:blip r:embed="rId6"/>
          <a:stretch>
            <a:fillRect/>
          </a:stretch>
        </p:blipFill>
        <p:spPr>
          <a:xfrm>
            <a:off x="4141601" y="2336938"/>
            <a:ext cx="406629" cy="402536"/>
          </a:xfrm>
          <a:prstGeom prst="rect">
            <a:avLst/>
          </a:prstGeom>
        </p:spPr>
      </p:pic>
      <p:sp>
        <p:nvSpPr>
          <p:cNvPr id="20" name="TextBox 19">
            <a:extLst>
              <a:ext uri="{FF2B5EF4-FFF2-40B4-BE49-F238E27FC236}">
                <a16:creationId xmlns:a16="http://schemas.microsoft.com/office/drawing/2014/main" id="{CC244F26-58D5-ED7F-1A50-2F91DF39F6C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7"/>
              </a:rPr>
              <a:t>fatmir-0@student.ltu.se</a:t>
            </a:r>
            <a:r>
              <a:rPr lang="en-MY" sz="900" dirty="0">
                <a:solidFill>
                  <a:schemeClr val="tx2"/>
                </a:solidFill>
              </a:rPr>
              <a:t>							8/05/2022 | 26</a:t>
            </a:r>
          </a:p>
        </p:txBody>
      </p:sp>
    </p:spTree>
    <p:extLst>
      <p:ext uri="{BB962C8B-B14F-4D97-AF65-F5344CB8AC3E}">
        <p14:creationId xmlns:p14="http://schemas.microsoft.com/office/powerpoint/2010/main" val="3465010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3147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TESTBED DESIGN FOR SIMULATION OF LOAD BALANCING ON CLOUD USING SARIMALB</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 of how the load balancing will work on SARIMA</a:t>
            </a:r>
            <a:endParaRPr dirty="0"/>
          </a:p>
        </p:txBody>
      </p:sp>
      <p:sp>
        <p:nvSpPr>
          <p:cNvPr id="219" name="Google Shape;219;p37"/>
          <p:cNvSpPr txBox="1">
            <a:spLocks noGrp="1"/>
          </p:cNvSpPr>
          <p:nvPr>
            <p:ph type="title" idx="2"/>
          </p:nvPr>
        </p:nvSpPr>
        <p:spPr>
          <a:xfrm>
            <a:off x="617618" y="-23539"/>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9;p66">
            <a:extLst>
              <a:ext uri="{FF2B5EF4-FFF2-40B4-BE49-F238E27FC236}">
                <a16:creationId xmlns:a16="http://schemas.microsoft.com/office/drawing/2014/main" id="{72EDAAA0-5C2E-CB2E-BB69-A5C9022C5A00}"/>
              </a:ext>
            </a:extLst>
          </p:cNvPr>
          <p:cNvPicPr preferRelativeResize="0"/>
          <p:nvPr/>
        </p:nvPicPr>
        <p:blipFill>
          <a:blip r:embed="rId5">
            <a:alphaModFix/>
          </a:blip>
          <a:stretch>
            <a:fillRect/>
          </a:stretch>
        </p:blipFill>
        <p:spPr>
          <a:xfrm>
            <a:off x="6532418" y="170971"/>
            <a:ext cx="3262745" cy="4713086"/>
          </a:xfrm>
          <a:prstGeom prst="rect">
            <a:avLst/>
          </a:prstGeom>
          <a:noFill/>
          <a:ln>
            <a:noFill/>
          </a:ln>
        </p:spPr>
      </p:pic>
    </p:spTree>
    <p:extLst>
      <p:ext uri="{BB962C8B-B14F-4D97-AF65-F5344CB8AC3E}">
        <p14:creationId xmlns:p14="http://schemas.microsoft.com/office/powerpoint/2010/main" val="2952244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22" name="TextBox 21">
            <a:extLst>
              <a:ext uri="{FF2B5EF4-FFF2-40B4-BE49-F238E27FC236}">
                <a16:creationId xmlns:a16="http://schemas.microsoft.com/office/drawing/2014/main" id="{CA68CEEE-635B-4CDA-932B-D2D839912E7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17/12/2021 | 03</a:t>
            </a:r>
          </a:p>
        </p:txBody>
      </p:sp>
      <p:pic>
        <p:nvPicPr>
          <p:cNvPr id="4" name="Picture 3" descr="Diagram&#10;&#10;Description automatically generated">
            <a:extLst>
              <a:ext uri="{FF2B5EF4-FFF2-40B4-BE49-F238E27FC236}">
                <a16:creationId xmlns:a16="http://schemas.microsoft.com/office/drawing/2014/main" id="{7595E85E-327B-8D54-23A4-CD588E775DA7}"/>
              </a:ext>
            </a:extLst>
          </p:cNvPr>
          <p:cNvPicPr>
            <a:picLocks noChangeAspect="1"/>
          </p:cNvPicPr>
          <p:nvPr/>
        </p:nvPicPr>
        <p:blipFill>
          <a:blip r:embed="rId4"/>
          <a:stretch>
            <a:fillRect/>
          </a:stretch>
        </p:blipFill>
        <p:spPr>
          <a:xfrm>
            <a:off x="-101179" y="0"/>
            <a:ext cx="9346358" cy="5143499"/>
          </a:xfrm>
          <a:prstGeom prst="rect">
            <a:avLst/>
          </a:prstGeom>
        </p:spPr>
      </p:pic>
    </p:spTree>
    <p:extLst>
      <p:ext uri="{BB962C8B-B14F-4D97-AF65-F5344CB8AC3E}">
        <p14:creationId xmlns:p14="http://schemas.microsoft.com/office/powerpoint/2010/main" val="3075339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3147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FOR DATASET AND WORKLOAD MODELLING</a:t>
            </a:r>
            <a:endParaRPr dirty="0"/>
          </a:p>
        </p:txBody>
      </p:sp>
      <p:sp>
        <p:nvSpPr>
          <p:cNvPr id="219" name="Google Shape;219;p37"/>
          <p:cNvSpPr txBox="1">
            <a:spLocks noGrp="1"/>
          </p:cNvSpPr>
          <p:nvPr>
            <p:ph type="title" idx="2"/>
          </p:nvPr>
        </p:nvSpPr>
        <p:spPr>
          <a:xfrm>
            <a:off x="617618" y="456047"/>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10</a:t>
            </a:r>
            <a:endParaRPr dirty="0"/>
          </a:p>
        </p:txBody>
      </p:sp>
      <p:pic>
        <p:nvPicPr>
          <p:cNvPr id="220" name="Google Shape;220;p37"/>
          <p:cNvPicPr preferRelativeResize="0"/>
          <p:nvPr/>
        </p:nvPicPr>
        <p:blipFill rotWithShape="1">
          <a:blip r:embed="rId3">
            <a:alphaModFix/>
          </a:blip>
          <a:srcRect t="7911" b="7920"/>
          <a:stretch/>
        </p:blipFill>
        <p:spPr>
          <a:xfrm>
            <a:off x="5959304" y="554519"/>
            <a:ext cx="3797600" cy="3827050"/>
          </a:xfrm>
          <a:prstGeom prst="rect">
            <a:avLst/>
          </a:prstGeom>
          <a:noFill/>
          <a:ln>
            <a:noFill/>
          </a:ln>
        </p:spPr>
      </p:pic>
      <p:pic>
        <p:nvPicPr>
          <p:cNvPr id="221" name="Google Shape;221;p37"/>
          <p:cNvPicPr preferRelativeResize="0"/>
          <p:nvPr/>
        </p:nvPicPr>
        <p:blipFill rotWithShape="1">
          <a:blip r:embed="rId4">
            <a:alphaModFix/>
          </a:blip>
          <a:srcRect t="4661" b="4643"/>
          <a:stretch/>
        </p:blipFill>
        <p:spPr>
          <a:xfrm>
            <a:off x="4337530" y="383937"/>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a:t>
            </a:r>
          </a:p>
        </p:txBody>
      </p:sp>
    </p:spTree>
    <p:extLst>
      <p:ext uri="{BB962C8B-B14F-4D97-AF65-F5344CB8AC3E}">
        <p14:creationId xmlns:p14="http://schemas.microsoft.com/office/powerpoint/2010/main" val="3883929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275828" y="2223872"/>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pic>
        <p:nvPicPr>
          <p:cNvPr id="4" name="Picture 3" descr="Chart, bar chart&#10;&#10;Description automatically generated">
            <a:extLst>
              <a:ext uri="{FF2B5EF4-FFF2-40B4-BE49-F238E27FC236}">
                <a16:creationId xmlns:a16="http://schemas.microsoft.com/office/drawing/2014/main" id="{94D93183-CAB7-960D-CF6B-9003E89EC5F2}"/>
              </a:ext>
            </a:extLst>
          </p:cNvPr>
          <p:cNvPicPr>
            <a:picLocks noChangeAspect="1"/>
          </p:cNvPicPr>
          <p:nvPr/>
        </p:nvPicPr>
        <p:blipFill>
          <a:blip r:embed="rId3"/>
          <a:stretch>
            <a:fillRect/>
          </a:stretch>
        </p:blipFill>
        <p:spPr>
          <a:xfrm>
            <a:off x="1885717" y="876153"/>
            <a:ext cx="5372566" cy="3391194"/>
          </a:xfrm>
          <a:prstGeom prst="rect">
            <a:avLst/>
          </a:prstGeom>
        </p:spPr>
      </p:pic>
      <p:sp>
        <p:nvSpPr>
          <p:cNvPr id="6" name="TextBox 5">
            <a:extLst>
              <a:ext uri="{FF2B5EF4-FFF2-40B4-BE49-F238E27FC236}">
                <a16:creationId xmlns:a16="http://schemas.microsoft.com/office/drawing/2014/main" id="{4C5443B2-B0CE-3810-3BFB-BA03635404B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28</a:t>
            </a:r>
          </a:p>
        </p:txBody>
      </p:sp>
    </p:spTree>
    <p:extLst>
      <p:ext uri="{BB962C8B-B14F-4D97-AF65-F5344CB8AC3E}">
        <p14:creationId xmlns:p14="http://schemas.microsoft.com/office/powerpoint/2010/main" val="3932804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idx="6"/>
          </p:nvPr>
        </p:nvSpPr>
        <p:spPr>
          <a:xfrm rot="-5400000">
            <a:off x="-1506900" y="226028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TEST FOR DISTRIBUTION</a:t>
            </a:r>
            <a:endParaRPr dirty="0"/>
          </a:p>
        </p:txBody>
      </p:sp>
      <p:sp>
        <p:nvSpPr>
          <p:cNvPr id="246" name="Google Shape;246;p40"/>
          <p:cNvSpPr txBox="1">
            <a:spLocks noGrp="1"/>
          </p:cNvSpPr>
          <p:nvPr>
            <p:ph type="ctrTitle"/>
          </p:nvPr>
        </p:nvSpPr>
        <p:spPr>
          <a:xfrm flipH="1">
            <a:off x="1003267" y="2158344"/>
            <a:ext cx="1767642" cy="4730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dirty="0"/>
              <a:t>Kolmogorov–Smirnov test</a:t>
            </a:r>
            <a:endParaRPr dirty="0"/>
          </a:p>
        </p:txBody>
      </p:sp>
      <p:sp>
        <p:nvSpPr>
          <p:cNvPr id="247" name="Google Shape;247;p40"/>
          <p:cNvSpPr txBox="1">
            <a:spLocks noGrp="1"/>
          </p:cNvSpPr>
          <p:nvPr>
            <p:ph type="subTitle" idx="1"/>
          </p:nvPr>
        </p:nvSpPr>
        <p:spPr>
          <a:xfrm flipH="1">
            <a:off x="476163" y="2441939"/>
            <a:ext cx="26148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compares the data distribution with a known distribution and checks whether they are the same</a:t>
            </a:r>
          </a:p>
        </p:txBody>
      </p:sp>
      <p:pic>
        <p:nvPicPr>
          <p:cNvPr id="254" name="Google Shape;254;p40"/>
          <p:cNvPicPr preferRelativeResize="0"/>
          <p:nvPr/>
        </p:nvPicPr>
        <p:blipFill>
          <a:blip r:embed="rId3">
            <a:alphaModFix/>
          </a:blip>
          <a:stretch>
            <a:fillRect/>
          </a:stretch>
        </p:blipFill>
        <p:spPr>
          <a:xfrm>
            <a:off x="1277115" y="1076946"/>
            <a:ext cx="1081399" cy="1081399"/>
          </a:xfrm>
          <a:prstGeom prst="rect">
            <a:avLst/>
          </a:prstGeom>
          <a:noFill/>
          <a:ln>
            <a:noFill/>
          </a:ln>
        </p:spPr>
      </p:pic>
      <p:pic>
        <p:nvPicPr>
          <p:cNvPr id="3" name="Picture 2" descr="Icon&#10;&#10;Description automatically generated">
            <a:extLst>
              <a:ext uri="{FF2B5EF4-FFF2-40B4-BE49-F238E27FC236}">
                <a16:creationId xmlns:a16="http://schemas.microsoft.com/office/drawing/2014/main" id="{1CB1F115-151D-4E75-8F21-BC66F576E77C}"/>
              </a:ext>
            </a:extLst>
          </p:cNvPr>
          <p:cNvPicPr>
            <a:picLocks noChangeAspect="1"/>
          </p:cNvPicPr>
          <p:nvPr/>
        </p:nvPicPr>
        <p:blipFill>
          <a:blip r:embed="rId4"/>
          <a:stretch>
            <a:fillRect/>
          </a:stretch>
        </p:blipFill>
        <p:spPr>
          <a:xfrm>
            <a:off x="1685263" y="1500523"/>
            <a:ext cx="282200" cy="282200"/>
          </a:xfrm>
          <a:prstGeom prst="rect">
            <a:avLst/>
          </a:prstGeom>
        </p:spPr>
      </p:pic>
      <p:pic>
        <p:nvPicPr>
          <p:cNvPr id="14" name="Picture 13">
            <a:extLst>
              <a:ext uri="{FF2B5EF4-FFF2-40B4-BE49-F238E27FC236}">
                <a16:creationId xmlns:a16="http://schemas.microsoft.com/office/drawing/2014/main" id="{2CB53C9E-B180-9186-3030-A5A7924049E2}"/>
              </a:ext>
            </a:extLst>
          </p:cNvPr>
          <p:cNvPicPr>
            <a:picLocks noChangeAspect="1"/>
          </p:cNvPicPr>
          <p:nvPr/>
        </p:nvPicPr>
        <p:blipFill>
          <a:blip r:embed="rId5"/>
          <a:stretch>
            <a:fillRect/>
          </a:stretch>
        </p:blipFill>
        <p:spPr>
          <a:xfrm>
            <a:off x="3548817" y="857289"/>
            <a:ext cx="4619625" cy="3133725"/>
          </a:xfrm>
          <a:prstGeom prst="rect">
            <a:avLst/>
          </a:prstGeom>
        </p:spPr>
      </p:pic>
      <p:sp>
        <p:nvSpPr>
          <p:cNvPr id="26" name="TextBox 25">
            <a:extLst>
              <a:ext uri="{FF2B5EF4-FFF2-40B4-BE49-F238E27FC236}">
                <a16:creationId xmlns:a16="http://schemas.microsoft.com/office/drawing/2014/main" id="{218374A1-E6B4-521B-6E90-ADE0BF38E29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29</a:t>
            </a:r>
          </a:p>
        </p:txBody>
      </p:sp>
    </p:spTree>
    <p:extLst>
      <p:ext uri="{BB962C8B-B14F-4D97-AF65-F5344CB8AC3E}">
        <p14:creationId xmlns:p14="http://schemas.microsoft.com/office/powerpoint/2010/main" val="365952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6"/>
          <p:cNvSpPr txBox="1">
            <a:spLocks noGrp="1"/>
          </p:cNvSpPr>
          <p:nvPr>
            <p:ph type="ctrTitle"/>
          </p:nvPr>
        </p:nvSpPr>
        <p:spPr>
          <a:xfrm>
            <a:off x="5735301" y="2688686"/>
            <a:ext cx="2791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STATEMENT</a:t>
            </a:r>
            <a:endParaRPr dirty="0"/>
          </a:p>
        </p:txBody>
      </p:sp>
      <p:sp>
        <p:nvSpPr>
          <p:cNvPr id="363" name="Google Shape;363;p46"/>
          <p:cNvSpPr txBox="1">
            <a:spLocks noGrp="1"/>
          </p:cNvSpPr>
          <p:nvPr>
            <p:ph type="subTitle" idx="1"/>
          </p:nvPr>
        </p:nvSpPr>
        <p:spPr>
          <a:xfrm>
            <a:off x="5985501" y="3266486"/>
            <a:ext cx="2541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The challenges, definite problem, and the </a:t>
            </a:r>
            <a:r>
              <a:rPr lang="en-MY" dirty="0"/>
              <a:t> hypothesized</a:t>
            </a:r>
            <a:r>
              <a:rPr lang="en" dirty="0"/>
              <a:t> solution</a:t>
            </a:r>
            <a:endParaRPr dirty="0"/>
          </a:p>
        </p:txBody>
      </p:sp>
      <p:pic>
        <p:nvPicPr>
          <p:cNvPr id="364" name="Google Shape;364;p46"/>
          <p:cNvPicPr preferRelativeResize="0"/>
          <p:nvPr/>
        </p:nvPicPr>
        <p:blipFill rotWithShape="1">
          <a:blip r:embed="rId3">
            <a:alphaModFix/>
          </a:blip>
          <a:srcRect t="7911" b="7920"/>
          <a:stretch/>
        </p:blipFill>
        <p:spPr>
          <a:xfrm>
            <a:off x="-659493" y="499161"/>
            <a:ext cx="3797600" cy="3827050"/>
          </a:xfrm>
          <a:prstGeom prst="rect">
            <a:avLst/>
          </a:prstGeom>
          <a:noFill/>
          <a:ln>
            <a:noFill/>
          </a:ln>
        </p:spPr>
      </p:pic>
      <p:pic>
        <p:nvPicPr>
          <p:cNvPr id="365" name="Google Shape;365;p46"/>
          <p:cNvPicPr preferRelativeResize="0"/>
          <p:nvPr/>
        </p:nvPicPr>
        <p:blipFill rotWithShape="1">
          <a:blip r:embed="rId4">
            <a:alphaModFix/>
          </a:blip>
          <a:srcRect t="6822" b="6822"/>
          <a:stretch/>
        </p:blipFill>
        <p:spPr>
          <a:xfrm>
            <a:off x="1920082" y="594161"/>
            <a:ext cx="3342575" cy="3626375"/>
          </a:xfrm>
          <a:prstGeom prst="rect">
            <a:avLst/>
          </a:prstGeom>
          <a:noFill/>
          <a:ln>
            <a:noFill/>
          </a:ln>
        </p:spPr>
      </p:pic>
      <p:sp>
        <p:nvSpPr>
          <p:cNvPr id="366" name="Google Shape;366;p46"/>
          <p:cNvSpPr txBox="1">
            <a:spLocks noGrp="1"/>
          </p:cNvSpPr>
          <p:nvPr>
            <p:ph type="title" idx="2"/>
          </p:nvPr>
        </p:nvSpPr>
        <p:spPr>
          <a:xfrm>
            <a:off x="6773458" y="1717600"/>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7" name="TextBox 6">
            <a:extLst>
              <a:ext uri="{FF2B5EF4-FFF2-40B4-BE49-F238E27FC236}">
                <a16:creationId xmlns:a16="http://schemas.microsoft.com/office/drawing/2014/main" id="{2BC8F96C-B3FA-42DC-8A23-34E5F0842AAE}"/>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a:t>
            </a:r>
          </a:p>
        </p:txBody>
      </p:sp>
    </p:spTree>
    <p:extLst>
      <p:ext uri="{BB962C8B-B14F-4D97-AF65-F5344CB8AC3E}">
        <p14:creationId xmlns:p14="http://schemas.microsoft.com/office/powerpoint/2010/main" val="984868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3147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FOR WORKLOAD PREDICTION</a:t>
            </a:r>
            <a:endParaRPr dirty="0"/>
          </a:p>
        </p:txBody>
      </p:sp>
      <p:sp>
        <p:nvSpPr>
          <p:cNvPr id="219" name="Google Shape;219;p37"/>
          <p:cNvSpPr txBox="1">
            <a:spLocks noGrp="1"/>
          </p:cNvSpPr>
          <p:nvPr>
            <p:ph type="title" idx="2"/>
          </p:nvPr>
        </p:nvSpPr>
        <p:spPr>
          <a:xfrm>
            <a:off x="639141" y="906319"/>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a:t>
            </a:r>
            <a:endParaRPr dirty="0"/>
          </a:p>
        </p:txBody>
      </p:sp>
      <p:pic>
        <p:nvPicPr>
          <p:cNvPr id="221" name="Google Shape;221;p37"/>
          <p:cNvPicPr preferRelativeResize="0"/>
          <p:nvPr/>
        </p:nvPicPr>
        <p:blipFill rotWithShape="1">
          <a:blip r:embed="rId3">
            <a:alphaModFix/>
          </a:blip>
          <a:srcRect t="4661" b="4643"/>
          <a:stretch/>
        </p:blipFill>
        <p:spPr>
          <a:xfrm>
            <a:off x="6620025" y="399025"/>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221;p37">
            <a:extLst>
              <a:ext uri="{FF2B5EF4-FFF2-40B4-BE49-F238E27FC236}">
                <a16:creationId xmlns:a16="http://schemas.microsoft.com/office/drawing/2014/main" id="{24B9A7E9-8FFA-20D8-AF4D-13AA2B9AE2B1}"/>
              </a:ext>
            </a:extLst>
          </p:cNvPr>
          <p:cNvPicPr preferRelativeResize="0"/>
          <p:nvPr/>
        </p:nvPicPr>
        <p:blipFill rotWithShape="1">
          <a:blip r:embed="rId3">
            <a:alphaModFix/>
          </a:blip>
          <a:srcRect t="4661" b="4643"/>
          <a:stretch/>
        </p:blipFill>
        <p:spPr>
          <a:xfrm>
            <a:off x="4742734" y="447312"/>
            <a:ext cx="3342575" cy="4248876"/>
          </a:xfrm>
          <a:prstGeom prst="rect">
            <a:avLst/>
          </a:prstGeom>
          <a:noFill/>
          <a:ln>
            <a:noFill/>
          </a:ln>
        </p:spPr>
      </p:pic>
    </p:spTree>
    <p:extLst>
      <p:ext uri="{BB962C8B-B14F-4D97-AF65-F5344CB8AC3E}">
        <p14:creationId xmlns:p14="http://schemas.microsoft.com/office/powerpoint/2010/main" val="94803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idx="6"/>
          </p:nvPr>
        </p:nvSpPr>
        <p:spPr>
          <a:xfrm>
            <a:off x="2556163" y="-62458"/>
            <a:ext cx="4391891"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DECOMPOSITION OF THE DATASET</a:t>
            </a:r>
            <a:endParaRPr dirty="0"/>
          </a:p>
        </p:txBody>
      </p:sp>
      <p:pic>
        <p:nvPicPr>
          <p:cNvPr id="8" name="Picture 7" descr="A picture containing text, tree&#10;&#10;Description automatically generated">
            <a:extLst>
              <a:ext uri="{FF2B5EF4-FFF2-40B4-BE49-F238E27FC236}">
                <a16:creationId xmlns:a16="http://schemas.microsoft.com/office/drawing/2014/main" id="{EA63FA0E-3AAA-697E-72FC-1FD9FE30C047}"/>
              </a:ext>
            </a:extLst>
          </p:cNvPr>
          <p:cNvPicPr>
            <a:picLocks noChangeAspect="1"/>
          </p:cNvPicPr>
          <p:nvPr/>
        </p:nvPicPr>
        <p:blipFill>
          <a:blip r:embed="rId3"/>
          <a:stretch>
            <a:fillRect/>
          </a:stretch>
        </p:blipFill>
        <p:spPr>
          <a:xfrm>
            <a:off x="0" y="600380"/>
            <a:ext cx="9144000" cy="4264639"/>
          </a:xfrm>
          <a:prstGeom prst="rect">
            <a:avLst/>
          </a:prstGeom>
        </p:spPr>
      </p:pic>
      <p:sp>
        <p:nvSpPr>
          <p:cNvPr id="16" name="TextBox 15">
            <a:extLst>
              <a:ext uri="{FF2B5EF4-FFF2-40B4-BE49-F238E27FC236}">
                <a16:creationId xmlns:a16="http://schemas.microsoft.com/office/drawing/2014/main" id="{DDD6D2A7-2EDB-BBCB-A3E7-87B4C7E825ED}"/>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30</a:t>
            </a:r>
          </a:p>
        </p:txBody>
      </p:sp>
    </p:spTree>
    <p:extLst>
      <p:ext uri="{BB962C8B-B14F-4D97-AF65-F5344CB8AC3E}">
        <p14:creationId xmlns:p14="http://schemas.microsoft.com/office/powerpoint/2010/main" val="856333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2367344" y="1212495"/>
            <a:ext cx="5195456"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STATIONARY</a:t>
            </a:r>
            <a:endParaRPr dirty="0"/>
          </a:p>
        </p:txBody>
      </p:sp>
      <p:pic>
        <p:nvPicPr>
          <p:cNvPr id="3" name="Picture 2" descr="Text&#10;&#10;Description automatically generated">
            <a:extLst>
              <a:ext uri="{FF2B5EF4-FFF2-40B4-BE49-F238E27FC236}">
                <a16:creationId xmlns:a16="http://schemas.microsoft.com/office/drawing/2014/main" id="{717CFC80-F5A9-5113-6B83-8BBE4F6980FA}"/>
              </a:ext>
            </a:extLst>
          </p:cNvPr>
          <p:cNvPicPr>
            <a:picLocks noChangeAspect="1"/>
          </p:cNvPicPr>
          <p:nvPr/>
        </p:nvPicPr>
        <p:blipFill>
          <a:blip r:embed="rId3"/>
          <a:stretch>
            <a:fillRect/>
          </a:stretch>
        </p:blipFill>
        <p:spPr>
          <a:xfrm>
            <a:off x="589277" y="1092397"/>
            <a:ext cx="1684166" cy="88399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21FB8A9-2F89-2DF8-EC47-2B2109E7A679}"/>
              </a:ext>
            </a:extLst>
          </p:cNvPr>
          <p:cNvPicPr>
            <a:picLocks noChangeAspect="1"/>
          </p:cNvPicPr>
          <p:nvPr/>
        </p:nvPicPr>
        <p:blipFill>
          <a:blip r:embed="rId4"/>
          <a:stretch>
            <a:fillRect/>
          </a:stretch>
        </p:blipFill>
        <p:spPr>
          <a:xfrm>
            <a:off x="3035967" y="200891"/>
            <a:ext cx="2872093" cy="3252355"/>
          </a:xfrm>
          <a:prstGeom prst="rect">
            <a:avLst/>
          </a:prstGeom>
        </p:spPr>
      </p:pic>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116339" y="1359694"/>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AUTOCORRELATION PLOT</a:t>
            </a:r>
          </a:p>
        </p:txBody>
      </p:sp>
      <p:pic>
        <p:nvPicPr>
          <p:cNvPr id="9" name="Picture 8">
            <a:extLst>
              <a:ext uri="{FF2B5EF4-FFF2-40B4-BE49-F238E27FC236}">
                <a16:creationId xmlns:a16="http://schemas.microsoft.com/office/drawing/2014/main" id="{9DFC39A2-6A2E-0E23-9720-C095481C73B2}"/>
              </a:ext>
            </a:extLst>
          </p:cNvPr>
          <p:cNvPicPr>
            <a:picLocks noChangeAspect="1"/>
          </p:cNvPicPr>
          <p:nvPr/>
        </p:nvPicPr>
        <p:blipFill>
          <a:blip r:embed="rId5"/>
          <a:stretch>
            <a:fillRect/>
          </a:stretch>
        </p:blipFill>
        <p:spPr>
          <a:xfrm>
            <a:off x="6664036" y="813098"/>
            <a:ext cx="2479964" cy="1442594"/>
          </a:xfrm>
          <a:prstGeom prst="rect">
            <a:avLst/>
          </a:prstGeom>
        </p:spPr>
      </p:pic>
      <p:sp>
        <p:nvSpPr>
          <p:cNvPr id="11" name="Google Shape;831;p63">
            <a:extLst>
              <a:ext uri="{FF2B5EF4-FFF2-40B4-BE49-F238E27FC236}">
                <a16:creationId xmlns:a16="http://schemas.microsoft.com/office/drawing/2014/main" id="{5B31CE11-B779-D19B-788E-EE80ADC18704}"/>
              </a:ext>
            </a:extLst>
          </p:cNvPr>
          <p:cNvSpPr txBox="1">
            <a:spLocks/>
          </p:cNvSpPr>
          <p:nvPr/>
        </p:nvSpPr>
        <p:spPr>
          <a:xfrm>
            <a:off x="589277" y="3810223"/>
            <a:ext cx="8263778"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The value of </a:t>
            </a:r>
            <a:r>
              <a:rPr lang="en-US" sz="2800" b="1" dirty="0"/>
              <a:t>d = 1</a:t>
            </a:r>
            <a:r>
              <a:rPr lang="en-US" dirty="0"/>
              <a:t> for this series</a:t>
            </a:r>
          </a:p>
        </p:txBody>
      </p:sp>
      <p:sp>
        <p:nvSpPr>
          <p:cNvPr id="14" name="Google Shape;831;p63">
            <a:extLst>
              <a:ext uri="{FF2B5EF4-FFF2-40B4-BE49-F238E27FC236}">
                <a16:creationId xmlns:a16="http://schemas.microsoft.com/office/drawing/2014/main" id="{9D85E500-37EA-0E46-2705-480BA8226E49}"/>
              </a:ext>
            </a:extLst>
          </p:cNvPr>
          <p:cNvSpPr txBox="1">
            <a:spLocks/>
          </p:cNvSpPr>
          <p:nvPr/>
        </p:nvSpPr>
        <p:spPr>
          <a:xfrm rot="16200000">
            <a:off x="3796107" y="1654494"/>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ADF STAT. FOR DIFFERENCING</a:t>
            </a:r>
          </a:p>
        </p:txBody>
      </p:sp>
      <p:sp>
        <p:nvSpPr>
          <p:cNvPr id="10" name="Google Shape;831;p63">
            <a:extLst>
              <a:ext uri="{FF2B5EF4-FFF2-40B4-BE49-F238E27FC236}">
                <a16:creationId xmlns:a16="http://schemas.microsoft.com/office/drawing/2014/main" id="{48BECD6D-AF78-8E2C-7C8E-59DDCC993F5D}"/>
              </a:ext>
            </a:extLst>
          </p:cNvPr>
          <p:cNvSpPr txBox="1">
            <a:spLocks/>
          </p:cNvSpPr>
          <p:nvPr/>
        </p:nvSpPr>
        <p:spPr>
          <a:xfrm>
            <a:off x="552285" y="4364887"/>
            <a:ext cx="8263778"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The value of </a:t>
            </a:r>
            <a:r>
              <a:rPr lang="en-US" sz="2800" b="1" dirty="0"/>
              <a:t>q = 1</a:t>
            </a:r>
            <a:r>
              <a:rPr lang="en-US" dirty="0"/>
              <a:t> for this series</a:t>
            </a:r>
          </a:p>
        </p:txBody>
      </p:sp>
      <p:sp>
        <p:nvSpPr>
          <p:cNvPr id="12" name="TextBox 11">
            <a:extLst>
              <a:ext uri="{FF2B5EF4-FFF2-40B4-BE49-F238E27FC236}">
                <a16:creationId xmlns:a16="http://schemas.microsoft.com/office/drawing/2014/main" id="{2801D043-C5C9-8D5A-51C9-556EBAA65E4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31</a:t>
            </a:r>
          </a:p>
        </p:txBody>
      </p:sp>
    </p:spTree>
    <p:extLst>
      <p:ext uri="{BB962C8B-B14F-4D97-AF65-F5344CB8AC3E}">
        <p14:creationId xmlns:p14="http://schemas.microsoft.com/office/powerpoint/2010/main" val="2571794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1933792"/>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PARTIAL AUTOCORRELATION PLOT</a:t>
            </a:r>
          </a:p>
        </p:txBody>
      </p:sp>
      <p:sp>
        <p:nvSpPr>
          <p:cNvPr id="10" name="Google Shape;831;p63">
            <a:extLst>
              <a:ext uri="{FF2B5EF4-FFF2-40B4-BE49-F238E27FC236}">
                <a16:creationId xmlns:a16="http://schemas.microsoft.com/office/drawing/2014/main" id="{48BECD6D-AF78-8E2C-7C8E-59DDCC993F5D}"/>
              </a:ext>
            </a:extLst>
          </p:cNvPr>
          <p:cNvSpPr txBox="1">
            <a:spLocks/>
          </p:cNvSpPr>
          <p:nvPr/>
        </p:nvSpPr>
        <p:spPr>
          <a:xfrm>
            <a:off x="519775" y="3173396"/>
            <a:ext cx="8263778"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The value of </a:t>
            </a:r>
            <a:r>
              <a:rPr lang="en-US" sz="2800" b="1" dirty="0"/>
              <a:t>p = 1</a:t>
            </a:r>
            <a:r>
              <a:rPr lang="en-US" dirty="0"/>
              <a:t> for this series</a:t>
            </a:r>
          </a:p>
        </p:txBody>
      </p:sp>
      <p:pic>
        <p:nvPicPr>
          <p:cNvPr id="7" name="Picture 6" descr="Chart, box and whisker chart&#10;&#10;Description automatically generated">
            <a:extLst>
              <a:ext uri="{FF2B5EF4-FFF2-40B4-BE49-F238E27FC236}">
                <a16:creationId xmlns:a16="http://schemas.microsoft.com/office/drawing/2014/main" id="{35ADC2DB-001A-A0F4-09EE-69CACB4D1431}"/>
              </a:ext>
            </a:extLst>
          </p:cNvPr>
          <p:cNvPicPr>
            <a:picLocks noChangeAspect="1"/>
          </p:cNvPicPr>
          <p:nvPr/>
        </p:nvPicPr>
        <p:blipFill>
          <a:blip r:embed="rId3"/>
          <a:stretch>
            <a:fillRect/>
          </a:stretch>
        </p:blipFill>
        <p:spPr>
          <a:xfrm>
            <a:off x="976746" y="1178231"/>
            <a:ext cx="7349836" cy="1500298"/>
          </a:xfrm>
          <a:prstGeom prst="rect">
            <a:avLst/>
          </a:prstGeom>
        </p:spPr>
      </p:pic>
      <p:sp>
        <p:nvSpPr>
          <p:cNvPr id="15" name="TextBox 14">
            <a:extLst>
              <a:ext uri="{FF2B5EF4-FFF2-40B4-BE49-F238E27FC236}">
                <a16:creationId xmlns:a16="http://schemas.microsoft.com/office/drawing/2014/main" id="{56EF8C41-58F9-341E-4E7D-86769AA351D6}"/>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32</a:t>
            </a:r>
          </a:p>
        </p:txBody>
      </p:sp>
    </p:spTree>
    <p:extLst>
      <p:ext uri="{BB962C8B-B14F-4D97-AF65-F5344CB8AC3E}">
        <p14:creationId xmlns:p14="http://schemas.microsoft.com/office/powerpoint/2010/main" val="1304659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1933792"/>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FITTING ARIMA(1,1,1)</a:t>
            </a:r>
          </a:p>
        </p:txBody>
      </p:sp>
      <p:pic>
        <p:nvPicPr>
          <p:cNvPr id="3" name="Picture 2">
            <a:extLst>
              <a:ext uri="{FF2B5EF4-FFF2-40B4-BE49-F238E27FC236}">
                <a16:creationId xmlns:a16="http://schemas.microsoft.com/office/drawing/2014/main" id="{415AE3B7-CC2A-F904-82BF-4B55A00A4D8D}"/>
              </a:ext>
            </a:extLst>
          </p:cNvPr>
          <p:cNvPicPr>
            <a:picLocks noChangeAspect="1"/>
          </p:cNvPicPr>
          <p:nvPr/>
        </p:nvPicPr>
        <p:blipFill>
          <a:blip r:embed="rId3"/>
          <a:stretch>
            <a:fillRect/>
          </a:stretch>
        </p:blipFill>
        <p:spPr>
          <a:xfrm>
            <a:off x="567339" y="0"/>
            <a:ext cx="4961322" cy="5143500"/>
          </a:xfrm>
          <a:prstGeom prst="rect">
            <a:avLst/>
          </a:prstGeom>
        </p:spPr>
      </p:pic>
      <p:pic>
        <p:nvPicPr>
          <p:cNvPr id="5" name="Picture 4">
            <a:extLst>
              <a:ext uri="{FF2B5EF4-FFF2-40B4-BE49-F238E27FC236}">
                <a16:creationId xmlns:a16="http://schemas.microsoft.com/office/drawing/2014/main" id="{03E88FF4-8515-F9C7-9FF7-9DA966E8DD46}"/>
              </a:ext>
            </a:extLst>
          </p:cNvPr>
          <p:cNvPicPr>
            <a:picLocks noChangeAspect="1"/>
          </p:cNvPicPr>
          <p:nvPr/>
        </p:nvPicPr>
        <p:blipFill>
          <a:blip r:embed="rId4"/>
          <a:stretch>
            <a:fillRect/>
          </a:stretch>
        </p:blipFill>
        <p:spPr>
          <a:xfrm>
            <a:off x="5676463" y="1711037"/>
            <a:ext cx="3088966" cy="1301894"/>
          </a:xfrm>
          <a:prstGeom prst="rect">
            <a:avLst/>
          </a:prstGeom>
        </p:spPr>
      </p:pic>
      <p:sp>
        <p:nvSpPr>
          <p:cNvPr id="6" name="Google Shape;831;p63">
            <a:extLst>
              <a:ext uri="{FF2B5EF4-FFF2-40B4-BE49-F238E27FC236}">
                <a16:creationId xmlns:a16="http://schemas.microsoft.com/office/drawing/2014/main" id="{085413B0-7435-C443-DB82-2D272E94DE4F}"/>
              </a:ext>
            </a:extLst>
          </p:cNvPr>
          <p:cNvSpPr txBox="1">
            <a:spLocks/>
          </p:cNvSpPr>
          <p:nvPr/>
        </p:nvSpPr>
        <p:spPr>
          <a:xfrm>
            <a:off x="5347855" y="3083340"/>
            <a:ext cx="379614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600" dirty="0"/>
              <a:t>Summary of errors for different granularity for ARIMA fitting</a:t>
            </a:r>
          </a:p>
        </p:txBody>
      </p:sp>
      <p:sp>
        <p:nvSpPr>
          <p:cNvPr id="10" name="TextBox 9">
            <a:extLst>
              <a:ext uri="{FF2B5EF4-FFF2-40B4-BE49-F238E27FC236}">
                <a16:creationId xmlns:a16="http://schemas.microsoft.com/office/drawing/2014/main" id="{25B7405A-89D1-A70F-52CF-4B18AF3B7F9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rPr>
              <a:t>							8/05/2022 | 33</a:t>
            </a:r>
          </a:p>
        </p:txBody>
      </p:sp>
    </p:spTree>
    <p:extLst>
      <p:ext uri="{BB962C8B-B14F-4D97-AF65-F5344CB8AC3E}">
        <p14:creationId xmlns:p14="http://schemas.microsoft.com/office/powerpoint/2010/main" val="1604322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1933792"/>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FITTING ARIMA(1,1,1) RESIDUALS</a:t>
            </a:r>
          </a:p>
        </p:txBody>
      </p:sp>
      <p:pic>
        <p:nvPicPr>
          <p:cNvPr id="4" name="Picture 3">
            <a:extLst>
              <a:ext uri="{FF2B5EF4-FFF2-40B4-BE49-F238E27FC236}">
                <a16:creationId xmlns:a16="http://schemas.microsoft.com/office/drawing/2014/main" id="{4BC9671E-1B86-9F29-163D-84295811F15D}"/>
              </a:ext>
            </a:extLst>
          </p:cNvPr>
          <p:cNvPicPr>
            <a:picLocks noChangeAspect="1"/>
          </p:cNvPicPr>
          <p:nvPr/>
        </p:nvPicPr>
        <p:blipFill>
          <a:blip r:embed="rId3"/>
          <a:stretch>
            <a:fillRect/>
          </a:stretch>
        </p:blipFill>
        <p:spPr>
          <a:xfrm>
            <a:off x="5691441" y="1385017"/>
            <a:ext cx="2324100" cy="1771650"/>
          </a:xfrm>
          <a:prstGeom prst="rect">
            <a:avLst/>
          </a:prstGeom>
        </p:spPr>
      </p:pic>
      <p:sp>
        <p:nvSpPr>
          <p:cNvPr id="9" name="Google Shape;831;p63">
            <a:extLst>
              <a:ext uri="{FF2B5EF4-FFF2-40B4-BE49-F238E27FC236}">
                <a16:creationId xmlns:a16="http://schemas.microsoft.com/office/drawing/2014/main" id="{5F4F816B-6981-57AF-CE52-07B5CE614DBC}"/>
              </a:ext>
            </a:extLst>
          </p:cNvPr>
          <p:cNvSpPr txBox="1">
            <a:spLocks/>
          </p:cNvSpPr>
          <p:nvPr/>
        </p:nvSpPr>
        <p:spPr>
          <a:xfrm>
            <a:off x="5082190" y="3223714"/>
            <a:ext cx="379614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600" dirty="0"/>
              <a:t>Summary of </a:t>
            </a:r>
            <a:r>
              <a:rPr lang="en-US" sz="1600" dirty="0" err="1"/>
              <a:t>Ljung</a:t>
            </a:r>
            <a:r>
              <a:rPr lang="en-US" sz="1600" dirty="0"/>
              <a:t>-Box test for diﬀerent granularity for ARIMA fitting</a:t>
            </a:r>
          </a:p>
        </p:txBody>
      </p:sp>
      <p:pic>
        <p:nvPicPr>
          <p:cNvPr id="7" name="Picture 6">
            <a:extLst>
              <a:ext uri="{FF2B5EF4-FFF2-40B4-BE49-F238E27FC236}">
                <a16:creationId xmlns:a16="http://schemas.microsoft.com/office/drawing/2014/main" id="{AA1C254E-067B-3B32-2FC2-5C9BAC4620BB}"/>
              </a:ext>
            </a:extLst>
          </p:cNvPr>
          <p:cNvPicPr>
            <a:picLocks noChangeAspect="1"/>
          </p:cNvPicPr>
          <p:nvPr/>
        </p:nvPicPr>
        <p:blipFill>
          <a:blip r:embed="rId4"/>
          <a:stretch>
            <a:fillRect/>
          </a:stretch>
        </p:blipFill>
        <p:spPr>
          <a:xfrm>
            <a:off x="604012" y="-1"/>
            <a:ext cx="4313276" cy="5018809"/>
          </a:xfrm>
          <a:prstGeom prst="rect">
            <a:avLst/>
          </a:prstGeom>
        </p:spPr>
      </p:pic>
      <p:sp>
        <p:nvSpPr>
          <p:cNvPr id="10" name="TextBox 9">
            <a:extLst>
              <a:ext uri="{FF2B5EF4-FFF2-40B4-BE49-F238E27FC236}">
                <a16:creationId xmlns:a16="http://schemas.microsoft.com/office/drawing/2014/main" id="{04FFF43F-5A0D-56E1-839B-F3CEACC9BE5A}"/>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rPr>
              <a:t>							8/05/2022 | 34</a:t>
            </a:r>
          </a:p>
        </p:txBody>
      </p:sp>
    </p:spTree>
    <p:extLst>
      <p:ext uri="{BB962C8B-B14F-4D97-AF65-F5344CB8AC3E}">
        <p14:creationId xmlns:p14="http://schemas.microsoft.com/office/powerpoint/2010/main" val="371269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MITIGATING THE UNDERPROVISIONING</a:t>
            </a:r>
          </a:p>
        </p:txBody>
      </p:sp>
      <p:pic>
        <p:nvPicPr>
          <p:cNvPr id="3" name="Picture 2" descr="Chart, line chart&#10;&#10;Description automatically generated">
            <a:extLst>
              <a:ext uri="{FF2B5EF4-FFF2-40B4-BE49-F238E27FC236}">
                <a16:creationId xmlns:a16="http://schemas.microsoft.com/office/drawing/2014/main" id="{966473FA-7DC2-E82F-37EE-66116C2DB2BA}"/>
              </a:ext>
            </a:extLst>
          </p:cNvPr>
          <p:cNvPicPr>
            <a:picLocks noChangeAspect="1"/>
          </p:cNvPicPr>
          <p:nvPr/>
        </p:nvPicPr>
        <p:blipFill>
          <a:blip r:embed="rId3"/>
          <a:stretch>
            <a:fillRect/>
          </a:stretch>
        </p:blipFill>
        <p:spPr>
          <a:xfrm>
            <a:off x="594447" y="284018"/>
            <a:ext cx="3352899" cy="1631272"/>
          </a:xfrm>
          <a:prstGeom prst="rect">
            <a:avLst/>
          </a:prstGeom>
        </p:spPr>
      </p:pic>
      <p:pic>
        <p:nvPicPr>
          <p:cNvPr id="6" name="Picture 5" descr="Chart, line chart&#10;&#10;Description automatically generated">
            <a:extLst>
              <a:ext uri="{FF2B5EF4-FFF2-40B4-BE49-F238E27FC236}">
                <a16:creationId xmlns:a16="http://schemas.microsoft.com/office/drawing/2014/main" id="{642F0664-2984-BB37-452B-477DFBD76778}"/>
              </a:ext>
            </a:extLst>
          </p:cNvPr>
          <p:cNvPicPr>
            <a:picLocks noChangeAspect="1"/>
          </p:cNvPicPr>
          <p:nvPr/>
        </p:nvPicPr>
        <p:blipFill>
          <a:blip r:embed="rId4"/>
          <a:stretch>
            <a:fillRect/>
          </a:stretch>
        </p:blipFill>
        <p:spPr>
          <a:xfrm>
            <a:off x="594448" y="2570363"/>
            <a:ext cx="3339880" cy="1631273"/>
          </a:xfrm>
          <a:prstGeom prst="rect">
            <a:avLst/>
          </a:prstGeom>
        </p:spPr>
      </p:pic>
      <p:pic>
        <p:nvPicPr>
          <p:cNvPr id="11" name="Picture 10" descr="Chart, line chart&#10;&#10;Description automatically generated">
            <a:extLst>
              <a:ext uri="{FF2B5EF4-FFF2-40B4-BE49-F238E27FC236}">
                <a16:creationId xmlns:a16="http://schemas.microsoft.com/office/drawing/2014/main" id="{124D5CC3-FAEF-BA6E-4688-EFDE77A669ED}"/>
              </a:ext>
            </a:extLst>
          </p:cNvPr>
          <p:cNvPicPr>
            <a:picLocks noChangeAspect="1"/>
          </p:cNvPicPr>
          <p:nvPr/>
        </p:nvPicPr>
        <p:blipFill>
          <a:blip r:embed="rId5"/>
          <a:stretch>
            <a:fillRect/>
          </a:stretch>
        </p:blipFill>
        <p:spPr>
          <a:xfrm>
            <a:off x="5174673" y="284018"/>
            <a:ext cx="3374879" cy="1631273"/>
          </a:xfrm>
          <a:prstGeom prst="rect">
            <a:avLst/>
          </a:prstGeom>
        </p:spPr>
      </p:pic>
      <p:pic>
        <p:nvPicPr>
          <p:cNvPr id="13" name="Picture 12" descr="Chart&#10;&#10;Description automatically generated">
            <a:extLst>
              <a:ext uri="{FF2B5EF4-FFF2-40B4-BE49-F238E27FC236}">
                <a16:creationId xmlns:a16="http://schemas.microsoft.com/office/drawing/2014/main" id="{567F5F9C-027A-EAA3-09BD-8639C26DE8F2}"/>
              </a:ext>
            </a:extLst>
          </p:cNvPr>
          <p:cNvPicPr>
            <a:picLocks noChangeAspect="1"/>
          </p:cNvPicPr>
          <p:nvPr/>
        </p:nvPicPr>
        <p:blipFill>
          <a:blip r:embed="rId6"/>
          <a:stretch>
            <a:fillRect/>
          </a:stretch>
        </p:blipFill>
        <p:spPr>
          <a:xfrm>
            <a:off x="5132802" y="2570362"/>
            <a:ext cx="3367398" cy="1631274"/>
          </a:xfrm>
          <a:prstGeom prst="rect">
            <a:avLst/>
          </a:prstGeom>
        </p:spPr>
      </p:pic>
      <p:sp>
        <p:nvSpPr>
          <p:cNvPr id="14" name="Google Shape;218;p37">
            <a:extLst>
              <a:ext uri="{FF2B5EF4-FFF2-40B4-BE49-F238E27FC236}">
                <a16:creationId xmlns:a16="http://schemas.microsoft.com/office/drawing/2014/main" id="{85425DA9-57D1-57F0-5B97-F2ED70A8DB92}"/>
              </a:ext>
            </a:extLst>
          </p:cNvPr>
          <p:cNvSpPr txBox="1">
            <a:spLocks noGrp="1"/>
          </p:cNvSpPr>
          <p:nvPr>
            <p:ph type="subTitle" idx="1"/>
          </p:nvPr>
        </p:nvSpPr>
        <p:spPr>
          <a:xfrm>
            <a:off x="594447" y="1953926"/>
            <a:ext cx="3352899"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Hourly with ARIMA + STD of the dataset</a:t>
            </a:r>
            <a:endParaRPr dirty="0"/>
          </a:p>
        </p:txBody>
      </p:sp>
      <p:sp>
        <p:nvSpPr>
          <p:cNvPr id="15" name="Google Shape;218;p37">
            <a:extLst>
              <a:ext uri="{FF2B5EF4-FFF2-40B4-BE49-F238E27FC236}">
                <a16:creationId xmlns:a16="http://schemas.microsoft.com/office/drawing/2014/main" id="{61A1B4C1-135E-C647-6DE5-EBE693078C24}"/>
              </a:ext>
            </a:extLst>
          </p:cNvPr>
          <p:cNvSpPr txBox="1">
            <a:spLocks/>
          </p:cNvSpPr>
          <p:nvPr/>
        </p:nvSpPr>
        <p:spPr>
          <a:xfrm>
            <a:off x="5041756" y="1915290"/>
            <a:ext cx="33528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err="1"/>
              <a:t>Halfhourly</a:t>
            </a:r>
            <a:r>
              <a:rPr lang="en-US" dirty="0"/>
              <a:t> with ARIMA + STD of the dataset</a:t>
            </a:r>
          </a:p>
        </p:txBody>
      </p:sp>
      <p:sp>
        <p:nvSpPr>
          <p:cNvPr id="16" name="Google Shape;218;p37">
            <a:extLst>
              <a:ext uri="{FF2B5EF4-FFF2-40B4-BE49-F238E27FC236}">
                <a16:creationId xmlns:a16="http://schemas.microsoft.com/office/drawing/2014/main" id="{C296804A-2BEF-436B-B776-5D26F4A884B7}"/>
              </a:ext>
            </a:extLst>
          </p:cNvPr>
          <p:cNvSpPr txBox="1">
            <a:spLocks/>
          </p:cNvSpPr>
          <p:nvPr/>
        </p:nvSpPr>
        <p:spPr>
          <a:xfrm>
            <a:off x="393950" y="4240273"/>
            <a:ext cx="33528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a:t>Quarter Hourly with ARIMA + STD of the dataset</a:t>
            </a:r>
          </a:p>
        </p:txBody>
      </p:sp>
      <p:sp>
        <p:nvSpPr>
          <p:cNvPr id="17" name="Google Shape;218;p37">
            <a:extLst>
              <a:ext uri="{FF2B5EF4-FFF2-40B4-BE49-F238E27FC236}">
                <a16:creationId xmlns:a16="http://schemas.microsoft.com/office/drawing/2014/main" id="{6476729D-DDDA-8CAD-52D5-65A2686862A0}"/>
              </a:ext>
            </a:extLst>
          </p:cNvPr>
          <p:cNvSpPr txBox="1">
            <a:spLocks/>
          </p:cNvSpPr>
          <p:nvPr/>
        </p:nvSpPr>
        <p:spPr>
          <a:xfrm>
            <a:off x="5174673" y="4240273"/>
            <a:ext cx="337487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a:t>5 minutes with ARIMA + STD of the dataset</a:t>
            </a:r>
          </a:p>
        </p:txBody>
      </p:sp>
      <p:sp>
        <p:nvSpPr>
          <p:cNvPr id="18" name="TextBox 17">
            <a:extLst>
              <a:ext uri="{FF2B5EF4-FFF2-40B4-BE49-F238E27FC236}">
                <a16:creationId xmlns:a16="http://schemas.microsoft.com/office/drawing/2014/main" id="{B826982F-F0C0-3321-E244-A108C712807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7"/>
              </a:rPr>
              <a:t>fatmir-0@student.ltu.se</a:t>
            </a:r>
            <a:r>
              <a:rPr lang="en-MY" sz="900" dirty="0">
                <a:solidFill>
                  <a:schemeClr val="tx2"/>
                </a:solidFill>
              </a:rPr>
              <a:t>							8/05/2022 | 35</a:t>
            </a:r>
          </a:p>
        </p:txBody>
      </p:sp>
    </p:spTree>
    <p:extLst>
      <p:ext uri="{BB962C8B-B14F-4D97-AF65-F5344CB8AC3E}">
        <p14:creationId xmlns:p14="http://schemas.microsoft.com/office/powerpoint/2010/main" val="1624480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MITIGATING THE UNDERPROVISIONING</a:t>
            </a:r>
          </a:p>
        </p:txBody>
      </p:sp>
      <p:sp>
        <p:nvSpPr>
          <p:cNvPr id="14" name="Google Shape;218;p37">
            <a:extLst>
              <a:ext uri="{FF2B5EF4-FFF2-40B4-BE49-F238E27FC236}">
                <a16:creationId xmlns:a16="http://schemas.microsoft.com/office/drawing/2014/main" id="{85425DA9-57D1-57F0-5B97-F2ED70A8DB92}"/>
              </a:ext>
            </a:extLst>
          </p:cNvPr>
          <p:cNvSpPr txBox="1">
            <a:spLocks noGrp="1"/>
          </p:cNvSpPr>
          <p:nvPr>
            <p:ph type="subTitle" idx="1"/>
          </p:nvPr>
        </p:nvSpPr>
        <p:spPr>
          <a:xfrm>
            <a:off x="594447" y="1953926"/>
            <a:ext cx="3352899"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Hourly with ARIMA + STD/4 of the dataset</a:t>
            </a:r>
            <a:endParaRPr dirty="0"/>
          </a:p>
        </p:txBody>
      </p:sp>
      <p:sp>
        <p:nvSpPr>
          <p:cNvPr id="15" name="Google Shape;218;p37">
            <a:extLst>
              <a:ext uri="{FF2B5EF4-FFF2-40B4-BE49-F238E27FC236}">
                <a16:creationId xmlns:a16="http://schemas.microsoft.com/office/drawing/2014/main" id="{61A1B4C1-135E-C647-6DE5-EBE693078C24}"/>
              </a:ext>
            </a:extLst>
          </p:cNvPr>
          <p:cNvSpPr txBox="1">
            <a:spLocks/>
          </p:cNvSpPr>
          <p:nvPr/>
        </p:nvSpPr>
        <p:spPr>
          <a:xfrm>
            <a:off x="5041756" y="1915290"/>
            <a:ext cx="33528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err="1"/>
              <a:t>Halfhourly</a:t>
            </a:r>
            <a:r>
              <a:rPr lang="en-US" dirty="0"/>
              <a:t> with ARIMA + STD of the dataset</a:t>
            </a:r>
          </a:p>
        </p:txBody>
      </p:sp>
      <p:sp>
        <p:nvSpPr>
          <p:cNvPr id="16" name="Google Shape;218;p37">
            <a:extLst>
              <a:ext uri="{FF2B5EF4-FFF2-40B4-BE49-F238E27FC236}">
                <a16:creationId xmlns:a16="http://schemas.microsoft.com/office/drawing/2014/main" id="{C296804A-2BEF-436B-B776-5D26F4A884B7}"/>
              </a:ext>
            </a:extLst>
          </p:cNvPr>
          <p:cNvSpPr txBox="1">
            <a:spLocks/>
          </p:cNvSpPr>
          <p:nvPr/>
        </p:nvSpPr>
        <p:spPr>
          <a:xfrm>
            <a:off x="393950" y="4240273"/>
            <a:ext cx="335289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a:t>Quarter Hourly with ARIMA + STD/3 of the dataset</a:t>
            </a:r>
          </a:p>
        </p:txBody>
      </p:sp>
      <p:sp>
        <p:nvSpPr>
          <p:cNvPr id="17" name="Google Shape;218;p37">
            <a:extLst>
              <a:ext uri="{FF2B5EF4-FFF2-40B4-BE49-F238E27FC236}">
                <a16:creationId xmlns:a16="http://schemas.microsoft.com/office/drawing/2014/main" id="{6476729D-DDDA-8CAD-52D5-65A2686862A0}"/>
              </a:ext>
            </a:extLst>
          </p:cNvPr>
          <p:cNvSpPr txBox="1">
            <a:spLocks/>
          </p:cNvSpPr>
          <p:nvPr/>
        </p:nvSpPr>
        <p:spPr>
          <a:xfrm>
            <a:off x="5174673" y="4240273"/>
            <a:ext cx="337487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0" lvl="0" indent="0" algn="ctr" rtl="0">
              <a:spcBef>
                <a:spcPts val="0"/>
              </a:spcBef>
              <a:spcAft>
                <a:spcPts val="0"/>
              </a:spcAft>
              <a:buNone/>
            </a:pPr>
            <a:r>
              <a:rPr lang="en-US" dirty="0"/>
              <a:t>5 minutes with ARIMA + STD of the dataset</a:t>
            </a:r>
          </a:p>
        </p:txBody>
      </p:sp>
      <p:pic>
        <p:nvPicPr>
          <p:cNvPr id="4" name="Picture 3" descr="Chart, line chart&#10;&#10;Description automatically generated">
            <a:extLst>
              <a:ext uri="{FF2B5EF4-FFF2-40B4-BE49-F238E27FC236}">
                <a16:creationId xmlns:a16="http://schemas.microsoft.com/office/drawing/2014/main" id="{ED9A7B32-BAC9-ED30-6A70-0B489AA7C152}"/>
              </a:ext>
            </a:extLst>
          </p:cNvPr>
          <p:cNvPicPr>
            <a:picLocks noChangeAspect="1"/>
          </p:cNvPicPr>
          <p:nvPr/>
        </p:nvPicPr>
        <p:blipFill>
          <a:blip r:embed="rId3"/>
          <a:stretch>
            <a:fillRect/>
          </a:stretch>
        </p:blipFill>
        <p:spPr>
          <a:xfrm>
            <a:off x="602182" y="2571750"/>
            <a:ext cx="3501693" cy="1722269"/>
          </a:xfrm>
          <a:prstGeom prst="rect">
            <a:avLst/>
          </a:prstGeom>
        </p:spPr>
      </p:pic>
      <p:pic>
        <p:nvPicPr>
          <p:cNvPr id="7" name="Picture 6" descr="Chart&#10;&#10;Description automatically generated">
            <a:extLst>
              <a:ext uri="{FF2B5EF4-FFF2-40B4-BE49-F238E27FC236}">
                <a16:creationId xmlns:a16="http://schemas.microsoft.com/office/drawing/2014/main" id="{27347616-07DE-D55E-BC2C-D6033E4156E5}"/>
              </a:ext>
            </a:extLst>
          </p:cNvPr>
          <p:cNvPicPr>
            <a:picLocks noChangeAspect="1"/>
          </p:cNvPicPr>
          <p:nvPr/>
        </p:nvPicPr>
        <p:blipFill>
          <a:blip r:embed="rId4"/>
          <a:stretch>
            <a:fillRect/>
          </a:stretch>
        </p:blipFill>
        <p:spPr>
          <a:xfrm>
            <a:off x="5040238" y="2583181"/>
            <a:ext cx="3509314" cy="1733700"/>
          </a:xfrm>
          <a:prstGeom prst="rect">
            <a:avLst/>
          </a:prstGeom>
        </p:spPr>
      </p:pic>
      <p:pic>
        <p:nvPicPr>
          <p:cNvPr id="10" name="Picture 9" descr="Chart, line chart&#10;&#10;Description automatically generated">
            <a:extLst>
              <a:ext uri="{FF2B5EF4-FFF2-40B4-BE49-F238E27FC236}">
                <a16:creationId xmlns:a16="http://schemas.microsoft.com/office/drawing/2014/main" id="{B6740234-0113-1384-A766-A83BF913F787}"/>
              </a:ext>
            </a:extLst>
          </p:cNvPr>
          <p:cNvPicPr>
            <a:picLocks noChangeAspect="1"/>
          </p:cNvPicPr>
          <p:nvPr/>
        </p:nvPicPr>
        <p:blipFill>
          <a:blip r:embed="rId5"/>
          <a:stretch>
            <a:fillRect/>
          </a:stretch>
        </p:blipFill>
        <p:spPr>
          <a:xfrm>
            <a:off x="5040238" y="227909"/>
            <a:ext cx="3509314" cy="1726017"/>
          </a:xfrm>
          <a:prstGeom prst="rect">
            <a:avLst/>
          </a:prstGeom>
        </p:spPr>
      </p:pic>
      <p:pic>
        <p:nvPicPr>
          <p:cNvPr id="18" name="Picture 17" descr="Chart, line chart&#10;&#10;Description automatically generated">
            <a:extLst>
              <a:ext uri="{FF2B5EF4-FFF2-40B4-BE49-F238E27FC236}">
                <a16:creationId xmlns:a16="http://schemas.microsoft.com/office/drawing/2014/main" id="{A822FC5E-FB09-0DDA-F03F-809559BB14D0}"/>
              </a:ext>
            </a:extLst>
          </p:cNvPr>
          <p:cNvPicPr>
            <a:picLocks noChangeAspect="1"/>
          </p:cNvPicPr>
          <p:nvPr/>
        </p:nvPicPr>
        <p:blipFill>
          <a:blip r:embed="rId6"/>
          <a:stretch>
            <a:fillRect/>
          </a:stretch>
        </p:blipFill>
        <p:spPr>
          <a:xfrm>
            <a:off x="639316" y="252654"/>
            <a:ext cx="3541094" cy="1734021"/>
          </a:xfrm>
          <a:prstGeom prst="rect">
            <a:avLst/>
          </a:prstGeom>
        </p:spPr>
      </p:pic>
      <p:sp>
        <p:nvSpPr>
          <p:cNvPr id="19" name="TextBox 18">
            <a:extLst>
              <a:ext uri="{FF2B5EF4-FFF2-40B4-BE49-F238E27FC236}">
                <a16:creationId xmlns:a16="http://schemas.microsoft.com/office/drawing/2014/main" id="{5B4C0574-E209-3589-05C4-F53E0D92AF7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7"/>
              </a:rPr>
              <a:t>fatmir-0@student.ltu.se</a:t>
            </a:r>
            <a:r>
              <a:rPr lang="en-MY" sz="900" dirty="0">
                <a:solidFill>
                  <a:schemeClr val="tx2"/>
                </a:solidFill>
              </a:rPr>
              <a:t>							8/05/2022 | 36</a:t>
            </a:r>
          </a:p>
        </p:txBody>
      </p:sp>
    </p:spTree>
    <p:extLst>
      <p:ext uri="{BB962C8B-B14F-4D97-AF65-F5344CB8AC3E}">
        <p14:creationId xmlns:p14="http://schemas.microsoft.com/office/powerpoint/2010/main" val="544064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a:t>
            </a:r>
          </a:p>
          <a:p>
            <a:r>
              <a:rPr lang="en-US" dirty="0"/>
              <a:t>ARIMA forecasting for 2 time periods</a:t>
            </a:r>
          </a:p>
        </p:txBody>
      </p:sp>
      <p:pic>
        <p:nvPicPr>
          <p:cNvPr id="6" name="Picture 5" descr="Chart, bar chart&#10;&#10;Description automatically generated">
            <a:extLst>
              <a:ext uri="{FF2B5EF4-FFF2-40B4-BE49-F238E27FC236}">
                <a16:creationId xmlns:a16="http://schemas.microsoft.com/office/drawing/2014/main" id="{32A2562B-8428-9B8D-6AF4-AA6F0E4C3F6D}"/>
              </a:ext>
            </a:extLst>
          </p:cNvPr>
          <p:cNvPicPr>
            <a:picLocks noChangeAspect="1"/>
          </p:cNvPicPr>
          <p:nvPr/>
        </p:nvPicPr>
        <p:blipFill>
          <a:blip r:embed="rId3"/>
          <a:stretch>
            <a:fillRect/>
          </a:stretch>
        </p:blipFill>
        <p:spPr>
          <a:xfrm>
            <a:off x="1275932" y="344013"/>
            <a:ext cx="3296068" cy="1944566"/>
          </a:xfrm>
          <a:prstGeom prst="rect">
            <a:avLst/>
          </a:prstGeom>
        </p:spPr>
      </p:pic>
      <p:pic>
        <p:nvPicPr>
          <p:cNvPr id="11" name="Picture 10" descr="Chart, bar chart&#10;&#10;Description automatically generated">
            <a:extLst>
              <a:ext uri="{FF2B5EF4-FFF2-40B4-BE49-F238E27FC236}">
                <a16:creationId xmlns:a16="http://schemas.microsoft.com/office/drawing/2014/main" id="{22A8B76E-9F78-35AD-B4F3-3141FCAB5659}"/>
              </a:ext>
            </a:extLst>
          </p:cNvPr>
          <p:cNvPicPr>
            <a:picLocks noChangeAspect="1"/>
          </p:cNvPicPr>
          <p:nvPr/>
        </p:nvPicPr>
        <p:blipFill>
          <a:blip r:embed="rId4"/>
          <a:stretch>
            <a:fillRect/>
          </a:stretch>
        </p:blipFill>
        <p:spPr>
          <a:xfrm>
            <a:off x="4639637" y="344013"/>
            <a:ext cx="3232717" cy="1944566"/>
          </a:xfrm>
          <a:prstGeom prst="rect">
            <a:avLst/>
          </a:prstGeom>
        </p:spPr>
      </p:pic>
      <p:pic>
        <p:nvPicPr>
          <p:cNvPr id="13" name="Picture 12" descr="Chart, bar chart&#10;&#10;Description automatically generated">
            <a:extLst>
              <a:ext uri="{FF2B5EF4-FFF2-40B4-BE49-F238E27FC236}">
                <a16:creationId xmlns:a16="http://schemas.microsoft.com/office/drawing/2014/main" id="{4AE9B47C-6A17-3348-9C64-0223D7DBEB19}"/>
              </a:ext>
            </a:extLst>
          </p:cNvPr>
          <p:cNvPicPr>
            <a:picLocks noChangeAspect="1"/>
          </p:cNvPicPr>
          <p:nvPr/>
        </p:nvPicPr>
        <p:blipFill>
          <a:blip r:embed="rId5"/>
          <a:stretch>
            <a:fillRect/>
          </a:stretch>
        </p:blipFill>
        <p:spPr>
          <a:xfrm>
            <a:off x="2906578" y="2356950"/>
            <a:ext cx="3330843" cy="2110581"/>
          </a:xfrm>
          <a:prstGeom prst="rect">
            <a:avLst/>
          </a:prstGeom>
        </p:spPr>
      </p:pic>
      <p:sp>
        <p:nvSpPr>
          <p:cNvPr id="19" name="TextBox 18">
            <a:extLst>
              <a:ext uri="{FF2B5EF4-FFF2-40B4-BE49-F238E27FC236}">
                <a16:creationId xmlns:a16="http://schemas.microsoft.com/office/drawing/2014/main" id="{DD5CC5A7-3387-FDF8-A7E5-5959A240318D}"/>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37</a:t>
            </a:r>
          </a:p>
        </p:txBody>
      </p:sp>
    </p:spTree>
    <p:extLst>
      <p:ext uri="{BB962C8B-B14F-4D97-AF65-F5344CB8AC3E}">
        <p14:creationId xmlns:p14="http://schemas.microsoft.com/office/powerpoint/2010/main" val="1109651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195261"/>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ARIMA forecasting for 2 time periods</a:t>
            </a:r>
          </a:p>
        </p:txBody>
      </p:sp>
      <p:pic>
        <p:nvPicPr>
          <p:cNvPr id="3" name="Picture 2">
            <a:extLst>
              <a:ext uri="{FF2B5EF4-FFF2-40B4-BE49-F238E27FC236}">
                <a16:creationId xmlns:a16="http://schemas.microsoft.com/office/drawing/2014/main" id="{ABAEAC79-B832-3160-9F39-A656FC719F1A}"/>
              </a:ext>
            </a:extLst>
          </p:cNvPr>
          <p:cNvPicPr>
            <a:picLocks noChangeAspect="1"/>
          </p:cNvPicPr>
          <p:nvPr/>
        </p:nvPicPr>
        <p:blipFill>
          <a:blip r:embed="rId3"/>
          <a:stretch>
            <a:fillRect/>
          </a:stretch>
        </p:blipFill>
        <p:spPr>
          <a:xfrm>
            <a:off x="715850" y="1315316"/>
            <a:ext cx="2383806" cy="2238375"/>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27B25B4B-CDE5-956D-91C3-C088FF069E5A}"/>
              </a:ext>
            </a:extLst>
          </p:cNvPr>
          <p:cNvPicPr>
            <a:picLocks noChangeAspect="1"/>
          </p:cNvPicPr>
          <p:nvPr/>
        </p:nvPicPr>
        <p:blipFill>
          <a:blip r:embed="rId4"/>
          <a:stretch>
            <a:fillRect/>
          </a:stretch>
        </p:blipFill>
        <p:spPr>
          <a:xfrm>
            <a:off x="3373582" y="1434617"/>
            <a:ext cx="5760055" cy="1951312"/>
          </a:xfrm>
          <a:prstGeom prst="rect">
            <a:avLst/>
          </a:prstGeom>
        </p:spPr>
      </p:pic>
      <p:sp>
        <p:nvSpPr>
          <p:cNvPr id="10" name="TextBox 9">
            <a:extLst>
              <a:ext uri="{FF2B5EF4-FFF2-40B4-BE49-F238E27FC236}">
                <a16:creationId xmlns:a16="http://schemas.microsoft.com/office/drawing/2014/main" id="{05049E29-6005-B5AC-5FF6-758757CA634F}"/>
              </a:ext>
            </a:extLst>
          </p:cNvPr>
          <p:cNvSpPr txBox="1"/>
          <p:nvPr/>
        </p:nvSpPr>
        <p:spPr>
          <a:xfrm>
            <a:off x="0" y="4884057"/>
            <a:ext cx="9144000" cy="230832"/>
          </a:xfrm>
          <a:prstGeom prst="rect">
            <a:avLst/>
          </a:prstGeom>
          <a:noFill/>
        </p:spPr>
        <p:txBody>
          <a:bodyPr wrap="square" rtlCol="0">
            <a:spAutoFit/>
          </a:bodyPr>
          <a:lstStyle/>
          <a:p>
            <a:r>
              <a:rPr lang="en-MY" sz="900" u="sng" dirty="0">
                <a:solidFill>
                  <a:schemeClr val="tx2"/>
                </a:solidFill>
                <a:hlinkClick r:id="rId5"/>
              </a:rPr>
              <a:t>            </a:t>
            </a:r>
            <a:r>
              <a:rPr lang="en-MY" sz="900" dirty="0">
                <a:solidFill>
                  <a:schemeClr val="tx2"/>
                </a:solidFill>
                <a:hlinkClick r:id="rId5"/>
              </a:rPr>
              <a:t>fatmir-0@student.ltu.se</a:t>
            </a:r>
            <a:r>
              <a:rPr lang="en-MY" sz="900" dirty="0">
                <a:solidFill>
                  <a:schemeClr val="tx2"/>
                </a:solidFill>
              </a:rPr>
              <a:t>							8/05/2022 | 38</a:t>
            </a:r>
          </a:p>
        </p:txBody>
      </p:sp>
    </p:spTree>
    <p:extLst>
      <p:ext uri="{BB962C8B-B14F-4D97-AF65-F5344CB8AC3E}">
        <p14:creationId xmlns:p14="http://schemas.microsoft.com/office/powerpoint/2010/main" val="1991739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1"/>
          <p:cNvPicPr preferRelativeResize="0"/>
          <p:nvPr/>
        </p:nvPicPr>
        <p:blipFill>
          <a:blip r:embed="rId3">
            <a:alphaModFix/>
          </a:blip>
          <a:stretch>
            <a:fillRect/>
          </a:stretch>
        </p:blipFill>
        <p:spPr>
          <a:xfrm>
            <a:off x="1795950" y="386900"/>
            <a:ext cx="5747850" cy="4366075"/>
          </a:xfrm>
          <a:prstGeom prst="rect">
            <a:avLst/>
          </a:prstGeom>
          <a:noFill/>
          <a:ln>
            <a:noFill/>
          </a:ln>
        </p:spPr>
      </p:pic>
      <p:sp>
        <p:nvSpPr>
          <p:cNvPr id="282" name="Google Shape;282;p41"/>
          <p:cNvSpPr txBox="1">
            <a:spLocks noGrp="1"/>
          </p:cNvSpPr>
          <p:nvPr>
            <p:ph type="subTitle" idx="1"/>
          </p:nvPr>
        </p:nvSpPr>
        <p:spPr>
          <a:xfrm flipH="1">
            <a:off x="5217884" y="2108394"/>
            <a:ext cx="3505201" cy="932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We hypothesize that each IoT-enabled application may exhibit a diverse range of characteristics that if modelled correctly, may lead to efficient distributed systems. This thesis aims to study the </a:t>
            </a:r>
            <a:r>
              <a:rPr lang="en-US" sz="1600" b="1" dirty="0"/>
              <a:t>traffic characteristics of an IoT-enabled healthcare application to build intelligent policies for efficient scalable IoT-cloud systems. </a:t>
            </a:r>
            <a:endParaRPr lang="en-US" b="1" dirty="0"/>
          </a:p>
        </p:txBody>
      </p:sp>
      <p:sp>
        <p:nvSpPr>
          <p:cNvPr id="283" name="Google Shape;283;p41"/>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Problem Statement</a:t>
            </a:r>
            <a:endParaRPr dirty="0"/>
          </a:p>
        </p:txBody>
      </p:sp>
      <p:grpSp>
        <p:nvGrpSpPr>
          <p:cNvPr id="6" name="Google Shape;3293;p73">
            <a:extLst>
              <a:ext uri="{FF2B5EF4-FFF2-40B4-BE49-F238E27FC236}">
                <a16:creationId xmlns:a16="http://schemas.microsoft.com/office/drawing/2014/main" id="{49BD93B1-F9F2-4E02-8D29-5F10DD362331}"/>
              </a:ext>
            </a:extLst>
          </p:cNvPr>
          <p:cNvGrpSpPr/>
          <p:nvPr/>
        </p:nvGrpSpPr>
        <p:grpSpPr>
          <a:xfrm>
            <a:off x="2244573" y="1861066"/>
            <a:ext cx="2973311" cy="1593334"/>
            <a:chOff x="230250" y="739925"/>
            <a:chExt cx="7124425" cy="4229675"/>
          </a:xfrm>
        </p:grpSpPr>
        <p:sp>
          <p:nvSpPr>
            <p:cNvPr id="7" name="Google Shape;3294;p73">
              <a:extLst>
                <a:ext uri="{FF2B5EF4-FFF2-40B4-BE49-F238E27FC236}">
                  <a16:creationId xmlns:a16="http://schemas.microsoft.com/office/drawing/2014/main" id="{7059EB5E-118D-4595-A480-FCEA4501300F}"/>
                </a:ext>
              </a:extLst>
            </p:cNvPr>
            <p:cNvSpPr/>
            <p:nvPr/>
          </p:nvSpPr>
          <p:spPr>
            <a:xfrm>
              <a:off x="2001525" y="3293875"/>
              <a:ext cx="920575" cy="1635500"/>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 name="Google Shape;3295;p73">
              <a:extLst>
                <a:ext uri="{FF2B5EF4-FFF2-40B4-BE49-F238E27FC236}">
                  <a16:creationId xmlns:a16="http://schemas.microsoft.com/office/drawing/2014/main" id="{B6976DBE-6113-47F4-9365-567ABCF8D356}"/>
                </a:ext>
              </a:extLst>
            </p:cNvPr>
            <p:cNvSpPr/>
            <p:nvPr/>
          </p:nvSpPr>
          <p:spPr>
            <a:xfrm>
              <a:off x="294050" y="1435525"/>
              <a:ext cx="2107300" cy="218045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 name="Google Shape;3296;p73">
              <a:extLst>
                <a:ext uri="{FF2B5EF4-FFF2-40B4-BE49-F238E27FC236}">
                  <a16:creationId xmlns:a16="http://schemas.microsoft.com/office/drawing/2014/main" id="{2EF3887B-D89E-4647-A142-8D1902F58A2B}"/>
                </a:ext>
              </a:extLst>
            </p:cNvPr>
            <p:cNvSpPr/>
            <p:nvPr/>
          </p:nvSpPr>
          <p:spPr>
            <a:xfrm>
              <a:off x="2241950" y="3529150"/>
              <a:ext cx="49625" cy="247725"/>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 name="Google Shape;3297;p73">
              <a:extLst>
                <a:ext uri="{FF2B5EF4-FFF2-40B4-BE49-F238E27FC236}">
                  <a16:creationId xmlns:a16="http://schemas.microsoft.com/office/drawing/2014/main" id="{EA49A0AB-EA3E-442F-A25E-A2216E612749}"/>
                </a:ext>
              </a:extLst>
            </p:cNvPr>
            <p:cNvSpPr/>
            <p:nvPr/>
          </p:nvSpPr>
          <p:spPr>
            <a:xfrm>
              <a:off x="2241950" y="3400325"/>
              <a:ext cx="441250" cy="371700"/>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 name="Google Shape;3298;p73">
              <a:extLst>
                <a:ext uri="{FF2B5EF4-FFF2-40B4-BE49-F238E27FC236}">
                  <a16:creationId xmlns:a16="http://schemas.microsoft.com/office/drawing/2014/main" id="{9826477B-971B-4A74-9722-77AFC5876949}"/>
                </a:ext>
              </a:extLst>
            </p:cNvPr>
            <p:cNvSpPr/>
            <p:nvPr/>
          </p:nvSpPr>
          <p:spPr>
            <a:xfrm>
              <a:off x="2254050" y="3517075"/>
              <a:ext cx="457575" cy="70475"/>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 name="Google Shape;3299;p73">
              <a:extLst>
                <a:ext uri="{FF2B5EF4-FFF2-40B4-BE49-F238E27FC236}">
                  <a16:creationId xmlns:a16="http://schemas.microsoft.com/office/drawing/2014/main" id="{0E4926A0-EE12-43E9-B04E-BB7201971592}"/>
                </a:ext>
              </a:extLst>
            </p:cNvPr>
            <p:cNvSpPr/>
            <p:nvPr/>
          </p:nvSpPr>
          <p:spPr>
            <a:xfrm>
              <a:off x="2463625" y="3784100"/>
              <a:ext cx="77125" cy="358075"/>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 name="Google Shape;3300;p73">
              <a:extLst>
                <a:ext uri="{FF2B5EF4-FFF2-40B4-BE49-F238E27FC236}">
                  <a16:creationId xmlns:a16="http://schemas.microsoft.com/office/drawing/2014/main" id="{A197EFFB-848D-48E9-A845-94FA0CA8C864}"/>
                </a:ext>
              </a:extLst>
            </p:cNvPr>
            <p:cNvSpPr/>
            <p:nvPr/>
          </p:nvSpPr>
          <p:spPr>
            <a:xfrm>
              <a:off x="2540725" y="3772000"/>
              <a:ext cx="128875" cy="445500"/>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 name="Google Shape;3301;p73">
              <a:extLst>
                <a:ext uri="{FF2B5EF4-FFF2-40B4-BE49-F238E27FC236}">
                  <a16:creationId xmlns:a16="http://schemas.microsoft.com/office/drawing/2014/main" id="{4252FE73-8CF8-49E4-9970-326A8176C7F8}"/>
                </a:ext>
              </a:extLst>
            </p:cNvPr>
            <p:cNvSpPr/>
            <p:nvPr/>
          </p:nvSpPr>
          <p:spPr>
            <a:xfrm>
              <a:off x="2540725" y="3772000"/>
              <a:ext cx="331475" cy="166950"/>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 name="Google Shape;3302;p73">
              <a:extLst>
                <a:ext uri="{FF2B5EF4-FFF2-40B4-BE49-F238E27FC236}">
                  <a16:creationId xmlns:a16="http://schemas.microsoft.com/office/drawing/2014/main" id="{54EA9A78-AEE1-4DD3-AFBF-816CAC052A4E}"/>
                </a:ext>
              </a:extLst>
            </p:cNvPr>
            <p:cNvSpPr/>
            <p:nvPr/>
          </p:nvSpPr>
          <p:spPr>
            <a:xfrm>
              <a:off x="2552825" y="3677050"/>
              <a:ext cx="360525" cy="94975"/>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 name="Google Shape;3303;p73">
              <a:extLst>
                <a:ext uri="{FF2B5EF4-FFF2-40B4-BE49-F238E27FC236}">
                  <a16:creationId xmlns:a16="http://schemas.microsoft.com/office/drawing/2014/main" id="{998742C2-71DB-4C8F-899A-EADE1736C4A2}"/>
                </a:ext>
              </a:extLst>
            </p:cNvPr>
            <p:cNvSpPr/>
            <p:nvPr/>
          </p:nvSpPr>
          <p:spPr>
            <a:xfrm>
              <a:off x="2221375" y="3772000"/>
              <a:ext cx="75925" cy="2446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 name="Google Shape;3304;p73">
              <a:extLst>
                <a:ext uri="{FF2B5EF4-FFF2-40B4-BE49-F238E27FC236}">
                  <a16:creationId xmlns:a16="http://schemas.microsoft.com/office/drawing/2014/main" id="{02219DF3-5D5F-4150-98FB-E03CF3D86198}"/>
                </a:ext>
              </a:extLst>
            </p:cNvPr>
            <p:cNvSpPr/>
            <p:nvPr/>
          </p:nvSpPr>
          <p:spPr>
            <a:xfrm>
              <a:off x="2297275" y="3772000"/>
              <a:ext cx="166375" cy="370175"/>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 name="Google Shape;3305;p73">
              <a:extLst>
                <a:ext uri="{FF2B5EF4-FFF2-40B4-BE49-F238E27FC236}">
                  <a16:creationId xmlns:a16="http://schemas.microsoft.com/office/drawing/2014/main" id="{21E1671B-11F0-4932-92D5-C704E1024222}"/>
                </a:ext>
              </a:extLst>
            </p:cNvPr>
            <p:cNvSpPr/>
            <p:nvPr/>
          </p:nvSpPr>
          <p:spPr>
            <a:xfrm>
              <a:off x="2463625" y="4150925"/>
              <a:ext cx="20875" cy="378350"/>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 name="Google Shape;3306;p73">
              <a:extLst>
                <a:ext uri="{FF2B5EF4-FFF2-40B4-BE49-F238E27FC236}">
                  <a16:creationId xmlns:a16="http://schemas.microsoft.com/office/drawing/2014/main" id="{344AEED0-C837-4009-8880-F0ABB98E72F2}"/>
                </a:ext>
              </a:extLst>
            </p:cNvPr>
            <p:cNvSpPr/>
            <p:nvPr/>
          </p:nvSpPr>
          <p:spPr>
            <a:xfrm>
              <a:off x="2207175" y="4345400"/>
              <a:ext cx="271275" cy="192350"/>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 name="Google Shape;3307;p73">
              <a:extLst>
                <a:ext uri="{FF2B5EF4-FFF2-40B4-BE49-F238E27FC236}">
                  <a16:creationId xmlns:a16="http://schemas.microsoft.com/office/drawing/2014/main" id="{A7309044-53EC-400D-A2F4-BA224D999F4D}"/>
                </a:ext>
              </a:extLst>
            </p:cNvPr>
            <p:cNvSpPr/>
            <p:nvPr/>
          </p:nvSpPr>
          <p:spPr>
            <a:xfrm>
              <a:off x="2218950" y="4145500"/>
              <a:ext cx="260425" cy="48100"/>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 name="Google Shape;3308;p73">
              <a:extLst>
                <a:ext uri="{FF2B5EF4-FFF2-40B4-BE49-F238E27FC236}">
                  <a16:creationId xmlns:a16="http://schemas.microsoft.com/office/drawing/2014/main" id="{A63B0BDE-B742-4EF9-A01B-CB5CFA7A9D4B}"/>
                </a:ext>
              </a:extLst>
            </p:cNvPr>
            <p:cNvSpPr/>
            <p:nvPr/>
          </p:nvSpPr>
          <p:spPr>
            <a:xfrm>
              <a:off x="2473900" y="4150925"/>
              <a:ext cx="190550" cy="75950"/>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 name="Google Shape;3309;p73">
              <a:extLst>
                <a:ext uri="{FF2B5EF4-FFF2-40B4-BE49-F238E27FC236}">
                  <a16:creationId xmlns:a16="http://schemas.microsoft.com/office/drawing/2014/main" id="{BBE2D42F-B865-4CB9-8982-09354DE277B8}"/>
                </a:ext>
              </a:extLst>
            </p:cNvPr>
            <p:cNvSpPr/>
            <p:nvPr/>
          </p:nvSpPr>
          <p:spPr>
            <a:xfrm>
              <a:off x="2149700" y="4558600"/>
              <a:ext cx="127050" cy="245275"/>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 name="Google Shape;3310;p73">
              <a:extLst>
                <a:ext uri="{FF2B5EF4-FFF2-40B4-BE49-F238E27FC236}">
                  <a16:creationId xmlns:a16="http://schemas.microsoft.com/office/drawing/2014/main" id="{4ADF66C8-85A6-4240-8344-96FBA6AB5378}"/>
                </a:ext>
              </a:extLst>
            </p:cNvPr>
            <p:cNvSpPr/>
            <p:nvPr/>
          </p:nvSpPr>
          <p:spPr>
            <a:xfrm>
              <a:off x="2156650" y="4529250"/>
              <a:ext cx="327850" cy="29375"/>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 name="Google Shape;3311;p73">
              <a:extLst>
                <a:ext uri="{FF2B5EF4-FFF2-40B4-BE49-F238E27FC236}">
                  <a16:creationId xmlns:a16="http://schemas.microsoft.com/office/drawing/2014/main" id="{DC4CEBF9-670D-49E2-87FD-6C8F7B64B0EE}"/>
                </a:ext>
              </a:extLst>
            </p:cNvPr>
            <p:cNvSpPr/>
            <p:nvPr/>
          </p:nvSpPr>
          <p:spPr>
            <a:xfrm>
              <a:off x="2077725" y="3529150"/>
              <a:ext cx="164250" cy="333600"/>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 name="Google Shape;3312;p73">
              <a:extLst>
                <a:ext uri="{FF2B5EF4-FFF2-40B4-BE49-F238E27FC236}">
                  <a16:creationId xmlns:a16="http://schemas.microsoft.com/office/drawing/2014/main" id="{19D7AA45-7A77-4D46-BF4C-25ADB44D8C7B}"/>
                </a:ext>
              </a:extLst>
            </p:cNvPr>
            <p:cNvSpPr/>
            <p:nvPr/>
          </p:nvSpPr>
          <p:spPr>
            <a:xfrm>
              <a:off x="2297275" y="3772000"/>
              <a:ext cx="243475" cy="25"/>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 name="Google Shape;3313;p73">
              <a:extLst>
                <a:ext uri="{FF2B5EF4-FFF2-40B4-BE49-F238E27FC236}">
                  <a16:creationId xmlns:a16="http://schemas.microsoft.com/office/drawing/2014/main" id="{ED72C13F-A7EC-45A5-9D6D-F3416460752C}"/>
                </a:ext>
              </a:extLst>
            </p:cNvPr>
            <p:cNvSpPr/>
            <p:nvPr/>
          </p:nvSpPr>
          <p:spPr>
            <a:xfrm>
              <a:off x="2206550" y="4150925"/>
              <a:ext cx="267375" cy="201150"/>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 name="Google Shape;3314;p73">
              <a:extLst>
                <a:ext uri="{FF2B5EF4-FFF2-40B4-BE49-F238E27FC236}">
                  <a16:creationId xmlns:a16="http://schemas.microsoft.com/office/drawing/2014/main" id="{BF6AC39F-7952-49BC-819D-161B9988BC82}"/>
                </a:ext>
              </a:extLst>
            </p:cNvPr>
            <p:cNvSpPr/>
            <p:nvPr/>
          </p:nvSpPr>
          <p:spPr>
            <a:xfrm>
              <a:off x="412000" y="1451850"/>
              <a:ext cx="148825" cy="202950"/>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 name="Google Shape;3315;p73">
              <a:extLst>
                <a:ext uri="{FF2B5EF4-FFF2-40B4-BE49-F238E27FC236}">
                  <a16:creationId xmlns:a16="http://schemas.microsoft.com/office/drawing/2014/main" id="{E83AA796-2D43-4D8C-A133-B1D348A6AE48}"/>
                </a:ext>
              </a:extLst>
            </p:cNvPr>
            <p:cNvSpPr/>
            <p:nvPr/>
          </p:nvSpPr>
          <p:spPr>
            <a:xfrm>
              <a:off x="300100" y="1654775"/>
              <a:ext cx="272525" cy="11675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 name="Google Shape;3316;p73">
              <a:extLst>
                <a:ext uri="{FF2B5EF4-FFF2-40B4-BE49-F238E27FC236}">
                  <a16:creationId xmlns:a16="http://schemas.microsoft.com/office/drawing/2014/main" id="{63DBF49D-B1C6-4B36-9933-F3150577B78E}"/>
                </a:ext>
              </a:extLst>
            </p:cNvPr>
            <p:cNvSpPr/>
            <p:nvPr/>
          </p:nvSpPr>
          <p:spPr>
            <a:xfrm>
              <a:off x="564725" y="1658100"/>
              <a:ext cx="223825" cy="252225"/>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 name="Google Shape;3317;p73">
              <a:extLst>
                <a:ext uri="{FF2B5EF4-FFF2-40B4-BE49-F238E27FC236}">
                  <a16:creationId xmlns:a16="http://schemas.microsoft.com/office/drawing/2014/main" id="{DA5D4992-83E5-423E-8222-A25E314F9B1E}"/>
                </a:ext>
              </a:extLst>
            </p:cNvPr>
            <p:cNvSpPr/>
            <p:nvPr/>
          </p:nvSpPr>
          <p:spPr>
            <a:xfrm>
              <a:off x="809075" y="1695300"/>
              <a:ext cx="109500" cy="215025"/>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 name="Google Shape;3318;p73">
              <a:extLst>
                <a:ext uri="{FF2B5EF4-FFF2-40B4-BE49-F238E27FC236}">
                  <a16:creationId xmlns:a16="http://schemas.microsoft.com/office/drawing/2014/main" id="{F41DF912-56C5-4957-A05B-24B61F4C4401}"/>
                </a:ext>
              </a:extLst>
            </p:cNvPr>
            <p:cNvSpPr/>
            <p:nvPr/>
          </p:nvSpPr>
          <p:spPr>
            <a:xfrm>
              <a:off x="560800" y="1654775"/>
              <a:ext cx="369875" cy="40550"/>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 name="Google Shape;3319;p73">
              <a:extLst>
                <a:ext uri="{FF2B5EF4-FFF2-40B4-BE49-F238E27FC236}">
                  <a16:creationId xmlns:a16="http://schemas.microsoft.com/office/drawing/2014/main" id="{D63172F0-A0A9-4D3B-B09E-927649756B21}"/>
                </a:ext>
              </a:extLst>
            </p:cNvPr>
            <p:cNvSpPr/>
            <p:nvPr/>
          </p:nvSpPr>
          <p:spPr>
            <a:xfrm>
              <a:off x="560800" y="1525625"/>
              <a:ext cx="722200" cy="129175"/>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 name="Google Shape;3320;p73">
              <a:extLst>
                <a:ext uri="{FF2B5EF4-FFF2-40B4-BE49-F238E27FC236}">
                  <a16:creationId xmlns:a16="http://schemas.microsoft.com/office/drawing/2014/main" id="{5BB5DA2B-0488-47F5-AC83-2FAC1F475B2A}"/>
                </a:ext>
              </a:extLst>
            </p:cNvPr>
            <p:cNvSpPr/>
            <p:nvPr/>
          </p:nvSpPr>
          <p:spPr>
            <a:xfrm>
              <a:off x="1154750" y="1525625"/>
              <a:ext cx="128250" cy="363850"/>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 name="Google Shape;3321;p73">
              <a:extLst>
                <a:ext uri="{FF2B5EF4-FFF2-40B4-BE49-F238E27FC236}">
                  <a16:creationId xmlns:a16="http://schemas.microsoft.com/office/drawing/2014/main" id="{915B5EC7-742C-47E9-BB81-C908BB3258B6}"/>
                </a:ext>
              </a:extLst>
            </p:cNvPr>
            <p:cNvSpPr/>
            <p:nvPr/>
          </p:nvSpPr>
          <p:spPr>
            <a:xfrm>
              <a:off x="918550" y="1695300"/>
              <a:ext cx="236225" cy="194175"/>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 name="Google Shape;3322;p73">
              <a:extLst>
                <a:ext uri="{FF2B5EF4-FFF2-40B4-BE49-F238E27FC236}">
                  <a16:creationId xmlns:a16="http://schemas.microsoft.com/office/drawing/2014/main" id="{2EB7C820-EE34-41CD-9D8D-323A6B819E6C}"/>
                </a:ext>
              </a:extLst>
            </p:cNvPr>
            <p:cNvSpPr/>
            <p:nvPr/>
          </p:nvSpPr>
          <p:spPr>
            <a:xfrm>
              <a:off x="995075" y="1889450"/>
              <a:ext cx="159700" cy="215350"/>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 name="Google Shape;3323;p73">
              <a:extLst>
                <a:ext uri="{FF2B5EF4-FFF2-40B4-BE49-F238E27FC236}">
                  <a16:creationId xmlns:a16="http://schemas.microsoft.com/office/drawing/2014/main" id="{99827053-0AA1-43AF-ADAA-D5F5D9979336}"/>
                </a:ext>
              </a:extLst>
            </p:cNvPr>
            <p:cNvSpPr/>
            <p:nvPr/>
          </p:nvSpPr>
          <p:spPr>
            <a:xfrm>
              <a:off x="918550" y="1525625"/>
              <a:ext cx="364450" cy="169700"/>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 name="Google Shape;3324;p73">
              <a:extLst>
                <a:ext uri="{FF2B5EF4-FFF2-40B4-BE49-F238E27FC236}">
                  <a16:creationId xmlns:a16="http://schemas.microsoft.com/office/drawing/2014/main" id="{1FCA0D0B-6B01-41F4-BEDD-F348B5FA2469}"/>
                </a:ext>
              </a:extLst>
            </p:cNvPr>
            <p:cNvSpPr/>
            <p:nvPr/>
          </p:nvSpPr>
          <p:spPr>
            <a:xfrm>
              <a:off x="1154750" y="1889450"/>
              <a:ext cx="176025" cy="242250"/>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 name="Google Shape;3325;p73">
              <a:extLst>
                <a:ext uri="{FF2B5EF4-FFF2-40B4-BE49-F238E27FC236}">
                  <a16:creationId xmlns:a16="http://schemas.microsoft.com/office/drawing/2014/main" id="{4CFBB7EE-83EA-48D5-A388-7C161436984B}"/>
                </a:ext>
              </a:extLst>
            </p:cNvPr>
            <p:cNvSpPr/>
            <p:nvPr/>
          </p:nvSpPr>
          <p:spPr>
            <a:xfrm>
              <a:off x="1330750" y="1821700"/>
              <a:ext cx="129150" cy="310000"/>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 name="Google Shape;3326;p73">
              <a:extLst>
                <a:ext uri="{FF2B5EF4-FFF2-40B4-BE49-F238E27FC236}">
                  <a16:creationId xmlns:a16="http://schemas.microsoft.com/office/drawing/2014/main" id="{E5BB7E7A-791A-45E2-9921-EA7CAA5F22E1}"/>
                </a:ext>
              </a:extLst>
            </p:cNvPr>
            <p:cNvSpPr/>
            <p:nvPr/>
          </p:nvSpPr>
          <p:spPr>
            <a:xfrm>
              <a:off x="1459875" y="1666875"/>
              <a:ext cx="175750" cy="154850"/>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 name="Google Shape;3327;p73">
              <a:extLst>
                <a:ext uri="{FF2B5EF4-FFF2-40B4-BE49-F238E27FC236}">
                  <a16:creationId xmlns:a16="http://schemas.microsoft.com/office/drawing/2014/main" id="{687FF823-9691-4990-A576-E68D5CCB1158}"/>
                </a:ext>
              </a:extLst>
            </p:cNvPr>
            <p:cNvSpPr/>
            <p:nvPr/>
          </p:nvSpPr>
          <p:spPr>
            <a:xfrm>
              <a:off x="1154750" y="1821700"/>
              <a:ext cx="305150" cy="67775"/>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 name="Google Shape;3328;p73">
              <a:extLst>
                <a:ext uri="{FF2B5EF4-FFF2-40B4-BE49-F238E27FC236}">
                  <a16:creationId xmlns:a16="http://schemas.microsoft.com/office/drawing/2014/main" id="{B240C1A0-4265-451E-8BB4-5B360C38F5E6}"/>
                </a:ext>
              </a:extLst>
            </p:cNvPr>
            <p:cNvSpPr/>
            <p:nvPr/>
          </p:nvSpPr>
          <p:spPr>
            <a:xfrm>
              <a:off x="1459875" y="1821700"/>
              <a:ext cx="134300" cy="433400"/>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 name="Google Shape;3329;p73">
              <a:extLst>
                <a:ext uri="{FF2B5EF4-FFF2-40B4-BE49-F238E27FC236}">
                  <a16:creationId xmlns:a16="http://schemas.microsoft.com/office/drawing/2014/main" id="{95189C2E-C13E-46CD-95F2-70CB146606A9}"/>
                </a:ext>
              </a:extLst>
            </p:cNvPr>
            <p:cNvSpPr/>
            <p:nvPr/>
          </p:nvSpPr>
          <p:spPr>
            <a:xfrm>
              <a:off x="1594150" y="1889450"/>
              <a:ext cx="113150" cy="365650"/>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 name="Google Shape;3330;p73">
              <a:extLst>
                <a:ext uri="{FF2B5EF4-FFF2-40B4-BE49-F238E27FC236}">
                  <a16:creationId xmlns:a16="http://schemas.microsoft.com/office/drawing/2014/main" id="{39429604-5CD7-4FE0-8F98-E1641C5C2206}"/>
                </a:ext>
              </a:extLst>
            </p:cNvPr>
            <p:cNvSpPr/>
            <p:nvPr/>
          </p:nvSpPr>
          <p:spPr>
            <a:xfrm>
              <a:off x="1115425" y="2255075"/>
              <a:ext cx="478750" cy="165450"/>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 name="Google Shape;3331;p73">
              <a:extLst>
                <a:ext uri="{FF2B5EF4-FFF2-40B4-BE49-F238E27FC236}">
                  <a16:creationId xmlns:a16="http://schemas.microsoft.com/office/drawing/2014/main" id="{28AA6DEB-5996-46E9-A14C-646EF4438F01}"/>
                </a:ext>
              </a:extLst>
            </p:cNvPr>
            <p:cNvSpPr/>
            <p:nvPr/>
          </p:nvSpPr>
          <p:spPr>
            <a:xfrm>
              <a:off x="1530050" y="2255075"/>
              <a:ext cx="64125" cy="314825"/>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 name="Google Shape;3332;p73">
              <a:extLst>
                <a:ext uri="{FF2B5EF4-FFF2-40B4-BE49-F238E27FC236}">
                  <a16:creationId xmlns:a16="http://schemas.microsoft.com/office/drawing/2014/main" id="{A9537B81-CDA3-4D7E-B17C-2919F4AD53C4}"/>
                </a:ext>
              </a:extLst>
            </p:cNvPr>
            <p:cNvSpPr/>
            <p:nvPr/>
          </p:nvSpPr>
          <p:spPr>
            <a:xfrm>
              <a:off x="1231250" y="2569875"/>
              <a:ext cx="310925" cy="132800"/>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 name="Google Shape;3333;p73">
              <a:extLst>
                <a:ext uri="{FF2B5EF4-FFF2-40B4-BE49-F238E27FC236}">
                  <a16:creationId xmlns:a16="http://schemas.microsoft.com/office/drawing/2014/main" id="{2C76A08B-B417-4B93-AB15-3E01B0F2C640}"/>
                </a:ext>
              </a:extLst>
            </p:cNvPr>
            <p:cNvSpPr/>
            <p:nvPr/>
          </p:nvSpPr>
          <p:spPr>
            <a:xfrm>
              <a:off x="1113325" y="2131675"/>
              <a:ext cx="217450" cy="283400"/>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 name="Google Shape;3334;p73">
              <a:extLst>
                <a:ext uri="{FF2B5EF4-FFF2-40B4-BE49-F238E27FC236}">
                  <a16:creationId xmlns:a16="http://schemas.microsoft.com/office/drawing/2014/main" id="{40BD1770-445A-4122-AA88-E4E0E0A6366C}"/>
                </a:ext>
              </a:extLst>
            </p:cNvPr>
            <p:cNvSpPr/>
            <p:nvPr/>
          </p:nvSpPr>
          <p:spPr>
            <a:xfrm>
              <a:off x="1330750" y="2131675"/>
              <a:ext cx="284300" cy="114950"/>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 name="Google Shape;3335;p73">
              <a:extLst>
                <a:ext uri="{FF2B5EF4-FFF2-40B4-BE49-F238E27FC236}">
                  <a16:creationId xmlns:a16="http://schemas.microsoft.com/office/drawing/2014/main" id="{828CD53F-8B42-4B4D-9C21-85EC0C24D6D3}"/>
                </a:ext>
              </a:extLst>
            </p:cNvPr>
            <p:cNvSpPr/>
            <p:nvPr/>
          </p:nvSpPr>
          <p:spPr>
            <a:xfrm>
              <a:off x="1615025" y="2089950"/>
              <a:ext cx="422200" cy="156675"/>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 name="Google Shape;3336;p73">
              <a:extLst>
                <a:ext uri="{FF2B5EF4-FFF2-40B4-BE49-F238E27FC236}">
                  <a16:creationId xmlns:a16="http://schemas.microsoft.com/office/drawing/2014/main" id="{C24E5EF1-9A5A-456C-83B8-AD951CFCF52F}"/>
                </a:ext>
              </a:extLst>
            </p:cNvPr>
            <p:cNvSpPr/>
            <p:nvPr/>
          </p:nvSpPr>
          <p:spPr>
            <a:xfrm>
              <a:off x="2037200" y="2089950"/>
              <a:ext cx="233500" cy="303650"/>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 name="Google Shape;3337;p73">
              <a:extLst>
                <a:ext uri="{FF2B5EF4-FFF2-40B4-BE49-F238E27FC236}">
                  <a16:creationId xmlns:a16="http://schemas.microsoft.com/office/drawing/2014/main" id="{2D37B311-B8D5-4E0C-908F-F5CE38D50C11}"/>
                </a:ext>
              </a:extLst>
            </p:cNvPr>
            <p:cNvSpPr/>
            <p:nvPr/>
          </p:nvSpPr>
          <p:spPr>
            <a:xfrm>
              <a:off x="1596875" y="2246600"/>
              <a:ext cx="673825" cy="12705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 name="Google Shape;3338;p73">
              <a:extLst>
                <a:ext uri="{FF2B5EF4-FFF2-40B4-BE49-F238E27FC236}">
                  <a16:creationId xmlns:a16="http://schemas.microsoft.com/office/drawing/2014/main" id="{F5AE7558-EF31-4F40-9F22-3141A8A6E3A2}"/>
                </a:ext>
              </a:extLst>
            </p:cNvPr>
            <p:cNvSpPr/>
            <p:nvPr/>
          </p:nvSpPr>
          <p:spPr>
            <a:xfrm>
              <a:off x="1596875" y="2246600"/>
              <a:ext cx="316975" cy="555875"/>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 name="Google Shape;3339;p73">
              <a:extLst>
                <a:ext uri="{FF2B5EF4-FFF2-40B4-BE49-F238E27FC236}">
                  <a16:creationId xmlns:a16="http://schemas.microsoft.com/office/drawing/2014/main" id="{DBAB28CF-66AD-42E3-BF08-695258F7A822}"/>
                </a:ext>
              </a:extLst>
            </p:cNvPr>
            <p:cNvSpPr/>
            <p:nvPr/>
          </p:nvSpPr>
          <p:spPr>
            <a:xfrm>
              <a:off x="1596875" y="2246600"/>
              <a:ext cx="507800" cy="355075"/>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 name="Google Shape;3340;p73">
              <a:extLst>
                <a:ext uri="{FF2B5EF4-FFF2-40B4-BE49-F238E27FC236}">
                  <a16:creationId xmlns:a16="http://schemas.microsoft.com/office/drawing/2014/main" id="{B4D8D34D-D419-48B0-A10D-97203FD998EA}"/>
                </a:ext>
              </a:extLst>
            </p:cNvPr>
            <p:cNvSpPr/>
            <p:nvPr/>
          </p:nvSpPr>
          <p:spPr>
            <a:xfrm>
              <a:off x="1530050" y="2569875"/>
              <a:ext cx="383800" cy="232600"/>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 name="Google Shape;3341;p73">
              <a:extLst>
                <a:ext uri="{FF2B5EF4-FFF2-40B4-BE49-F238E27FC236}">
                  <a16:creationId xmlns:a16="http://schemas.microsoft.com/office/drawing/2014/main" id="{00F45784-A960-43A5-9136-21237DEA9F37}"/>
                </a:ext>
              </a:extLst>
            </p:cNvPr>
            <p:cNvSpPr/>
            <p:nvPr/>
          </p:nvSpPr>
          <p:spPr>
            <a:xfrm>
              <a:off x="1530050" y="2569875"/>
              <a:ext cx="126425" cy="445800"/>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 name="Google Shape;3342;p73">
              <a:extLst>
                <a:ext uri="{FF2B5EF4-FFF2-40B4-BE49-F238E27FC236}">
                  <a16:creationId xmlns:a16="http://schemas.microsoft.com/office/drawing/2014/main" id="{AB4907A4-44EB-4244-94A7-F6F53F9DDFBA}"/>
                </a:ext>
              </a:extLst>
            </p:cNvPr>
            <p:cNvSpPr/>
            <p:nvPr/>
          </p:nvSpPr>
          <p:spPr>
            <a:xfrm>
              <a:off x="1497375" y="3024425"/>
              <a:ext cx="164850" cy="32675"/>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 name="Google Shape;3343;p73">
              <a:extLst>
                <a:ext uri="{FF2B5EF4-FFF2-40B4-BE49-F238E27FC236}">
                  <a16:creationId xmlns:a16="http://schemas.microsoft.com/office/drawing/2014/main" id="{0638B8DC-4960-4A22-AEF1-F5BEC835FAB5}"/>
                </a:ext>
              </a:extLst>
            </p:cNvPr>
            <p:cNvSpPr/>
            <p:nvPr/>
          </p:nvSpPr>
          <p:spPr>
            <a:xfrm>
              <a:off x="1662200" y="3024425"/>
              <a:ext cx="151250" cy="218975"/>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 name="Google Shape;3344;p73">
              <a:extLst>
                <a:ext uri="{FF2B5EF4-FFF2-40B4-BE49-F238E27FC236}">
                  <a16:creationId xmlns:a16="http://schemas.microsoft.com/office/drawing/2014/main" id="{5C1C142C-C378-4C4A-A636-41CFBF03F0A4}"/>
                </a:ext>
              </a:extLst>
            </p:cNvPr>
            <p:cNvSpPr/>
            <p:nvPr/>
          </p:nvSpPr>
          <p:spPr>
            <a:xfrm>
              <a:off x="1813725" y="3036525"/>
              <a:ext cx="32675" cy="206275"/>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 name="Google Shape;3345;p73">
              <a:extLst>
                <a:ext uri="{FF2B5EF4-FFF2-40B4-BE49-F238E27FC236}">
                  <a16:creationId xmlns:a16="http://schemas.microsoft.com/office/drawing/2014/main" id="{3A81A907-46A0-40A5-8526-FAF6F2AAA3C4}"/>
                </a:ext>
              </a:extLst>
            </p:cNvPr>
            <p:cNvSpPr/>
            <p:nvPr/>
          </p:nvSpPr>
          <p:spPr>
            <a:xfrm>
              <a:off x="1813425" y="3243375"/>
              <a:ext cx="145175" cy="5052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 name="Google Shape;3346;p73">
              <a:extLst>
                <a:ext uri="{FF2B5EF4-FFF2-40B4-BE49-F238E27FC236}">
                  <a16:creationId xmlns:a16="http://schemas.microsoft.com/office/drawing/2014/main" id="{21F69ADD-617D-4D5E-B3BD-D81BB4F97C92}"/>
                </a:ext>
              </a:extLst>
            </p:cNvPr>
            <p:cNvSpPr/>
            <p:nvPr/>
          </p:nvSpPr>
          <p:spPr>
            <a:xfrm>
              <a:off x="1949200" y="3290550"/>
              <a:ext cx="52350" cy="32330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0" name="Google Shape;3347;p73">
              <a:extLst>
                <a:ext uri="{FF2B5EF4-FFF2-40B4-BE49-F238E27FC236}">
                  <a16:creationId xmlns:a16="http://schemas.microsoft.com/office/drawing/2014/main" id="{ACE47A06-DC3D-4197-8B79-52336A9ECE6B}"/>
                </a:ext>
              </a:extLst>
            </p:cNvPr>
            <p:cNvSpPr/>
            <p:nvPr/>
          </p:nvSpPr>
          <p:spPr>
            <a:xfrm>
              <a:off x="1113325" y="2415050"/>
              <a:ext cx="416750" cy="154850"/>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1" name="Google Shape;3348;p73">
              <a:extLst>
                <a:ext uri="{FF2B5EF4-FFF2-40B4-BE49-F238E27FC236}">
                  <a16:creationId xmlns:a16="http://schemas.microsoft.com/office/drawing/2014/main" id="{8483B03C-6182-4BA3-8C19-3954C6153A1C}"/>
                </a:ext>
              </a:extLst>
            </p:cNvPr>
            <p:cNvSpPr/>
            <p:nvPr/>
          </p:nvSpPr>
          <p:spPr>
            <a:xfrm>
              <a:off x="2032675" y="1784200"/>
              <a:ext cx="84100" cy="296100"/>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2" name="Google Shape;3349;p73">
              <a:extLst>
                <a:ext uri="{FF2B5EF4-FFF2-40B4-BE49-F238E27FC236}">
                  <a16:creationId xmlns:a16="http://schemas.microsoft.com/office/drawing/2014/main" id="{75BEFA81-28CC-48DE-952D-A2A4752B9B68}"/>
                </a:ext>
              </a:extLst>
            </p:cNvPr>
            <p:cNvSpPr/>
            <p:nvPr/>
          </p:nvSpPr>
          <p:spPr>
            <a:xfrm>
              <a:off x="2116750" y="1784200"/>
              <a:ext cx="275225" cy="167575"/>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3" name="Google Shape;3350;p73">
              <a:extLst>
                <a:ext uri="{FF2B5EF4-FFF2-40B4-BE49-F238E27FC236}">
                  <a16:creationId xmlns:a16="http://schemas.microsoft.com/office/drawing/2014/main" id="{169DB2C2-44FE-4632-8273-CA3A1AFB71C5}"/>
                </a:ext>
              </a:extLst>
            </p:cNvPr>
            <p:cNvSpPr/>
            <p:nvPr/>
          </p:nvSpPr>
          <p:spPr>
            <a:xfrm>
              <a:off x="1166850" y="792275"/>
              <a:ext cx="1104150" cy="510800"/>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4" name="Google Shape;3351;p73">
              <a:extLst>
                <a:ext uri="{FF2B5EF4-FFF2-40B4-BE49-F238E27FC236}">
                  <a16:creationId xmlns:a16="http://schemas.microsoft.com/office/drawing/2014/main" id="{665BF6B6-D2B6-40DF-B5A3-D3F9117DAE2F}"/>
                </a:ext>
              </a:extLst>
            </p:cNvPr>
            <p:cNvSpPr/>
            <p:nvPr/>
          </p:nvSpPr>
          <p:spPr>
            <a:xfrm>
              <a:off x="1154750" y="1080175"/>
              <a:ext cx="231975" cy="222900"/>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5" name="Google Shape;3352;p73">
              <a:extLst>
                <a:ext uri="{FF2B5EF4-FFF2-40B4-BE49-F238E27FC236}">
                  <a16:creationId xmlns:a16="http://schemas.microsoft.com/office/drawing/2014/main" id="{3620322F-281D-426A-9C4A-8EA027A1E956}"/>
                </a:ext>
              </a:extLst>
            </p:cNvPr>
            <p:cNvSpPr/>
            <p:nvPr/>
          </p:nvSpPr>
          <p:spPr>
            <a:xfrm>
              <a:off x="1382775" y="1177850"/>
              <a:ext cx="252850" cy="62325"/>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6" name="Google Shape;3353;p73">
              <a:extLst>
                <a:ext uri="{FF2B5EF4-FFF2-40B4-BE49-F238E27FC236}">
                  <a16:creationId xmlns:a16="http://schemas.microsoft.com/office/drawing/2014/main" id="{57B46652-36CC-4795-89F3-63260E6E5197}"/>
                </a:ext>
              </a:extLst>
            </p:cNvPr>
            <p:cNvSpPr/>
            <p:nvPr/>
          </p:nvSpPr>
          <p:spPr>
            <a:xfrm>
              <a:off x="1647375" y="1043875"/>
              <a:ext cx="344800" cy="134000"/>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7" name="Google Shape;3354;p73">
              <a:extLst>
                <a:ext uri="{FF2B5EF4-FFF2-40B4-BE49-F238E27FC236}">
                  <a16:creationId xmlns:a16="http://schemas.microsoft.com/office/drawing/2014/main" id="{633175AC-0CB1-495C-B09E-88D2C4C41B93}"/>
                </a:ext>
              </a:extLst>
            </p:cNvPr>
            <p:cNvSpPr/>
            <p:nvPr/>
          </p:nvSpPr>
          <p:spPr>
            <a:xfrm>
              <a:off x="1992150" y="792275"/>
              <a:ext cx="54750" cy="263725"/>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8" name="Google Shape;3355;p73">
              <a:extLst>
                <a:ext uri="{FF2B5EF4-FFF2-40B4-BE49-F238E27FC236}">
                  <a16:creationId xmlns:a16="http://schemas.microsoft.com/office/drawing/2014/main" id="{5EF0612F-DF48-4218-B133-28602A542651}"/>
                </a:ext>
              </a:extLst>
            </p:cNvPr>
            <p:cNvSpPr/>
            <p:nvPr/>
          </p:nvSpPr>
          <p:spPr>
            <a:xfrm>
              <a:off x="2046875" y="792275"/>
              <a:ext cx="82000" cy="202025"/>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69" name="Google Shape;3356;p73">
              <a:extLst>
                <a:ext uri="{FF2B5EF4-FFF2-40B4-BE49-F238E27FC236}">
                  <a16:creationId xmlns:a16="http://schemas.microsoft.com/office/drawing/2014/main" id="{5A4F690F-2D1B-4C47-930F-6395B0B9EE90}"/>
                </a:ext>
              </a:extLst>
            </p:cNvPr>
            <p:cNvSpPr/>
            <p:nvPr/>
          </p:nvSpPr>
          <p:spPr>
            <a:xfrm>
              <a:off x="1509175" y="1303050"/>
              <a:ext cx="189350" cy="181475"/>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0" name="Google Shape;3357;p73">
              <a:extLst>
                <a:ext uri="{FF2B5EF4-FFF2-40B4-BE49-F238E27FC236}">
                  <a16:creationId xmlns:a16="http://schemas.microsoft.com/office/drawing/2014/main" id="{D2502907-5DDC-47DE-8A2A-5153C73EC62F}"/>
                </a:ext>
              </a:extLst>
            </p:cNvPr>
            <p:cNvSpPr/>
            <p:nvPr/>
          </p:nvSpPr>
          <p:spPr>
            <a:xfrm>
              <a:off x="1850300" y="1393775"/>
              <a:ext cx="487825" cy="35052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1" name="Google Shape;3358;p73">
              <a:extLst>
                <a:ext uri="{FF2B5EF4-FFF2-40B4-BE49-F238E27FC236}">
                  <a16:creationId xmlns:a16="http://schemas.microsoft.com/office/drawing/2014/main" id="{C6D1B33D-84C8-458B-BEB9-856A13F548D5}"/>
                </a:ext>
              </a:extLst>
            </p:cNvPr>
            <p:cNvSpPr/>
            <p:nvPr/>
          </p:nvSpPr>
          <p:spPr>
            <a:xfrm>
              <a:off x="1787100" y="1207200"/>
              <a:ext cx="158800" cy="32975"/>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2" name="Google Shape;3359;p73">
              <a:extLst>
                <a:ext uri="{FF2B5EF4-FFF2-40B4-BE49-F238E27FC236}">
                  <a16:creationId xmlns:a16="http://schemas.microsoft.com/office/drawing/2014/main" id="{EFE88B86-10C5-453C-9925-E62212E90BD1}"/>
                </a:ext>
              </a:extLst>
            </p:cNvPr>
            <p:cNvSpPr/>
            <p:nvPr/>
          </p:nvSpPr>
          <p:spPr>
            <a:xfrm>
              <a:off x="1585700" y="1315150"/>
              <a:ext cx="49925" cy="169675"/>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3" name="Google Shape;3360;p73">
              <a:extLst>
                <a:ext uri="{FF2B5EF4-FFF2-40B4-BE49-F238E27FC236}">
                  <a16:creationId xmlns:a16="http://schemas.microsoft.com/office/drawing/2014/main" id="{1B8DF04B-8A21-4A47-84A8-611ED4FE70C4}"/>
                </a:ext>
              </a:extLst>
            </p:cNvPr>
            <p:cNvSpPr/>
            <p:nvPr/>
          </p:nvSpPr>
          <p:spPr>
            <a:xfrm>
              <a:off x="1517950" y="1361125"/>
              <a:ext cx="180575" cy="44775"/>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4" name="Google Shape;3361;p73">
              <a:extLst>
                <a:ext uri="{FF2B5EF4-FFF2-40B4-BE49-F238E27FC236}">
                  <a16:creationId xmlns:a16="http://schemas.microsoft.com/office/drawing/2014/main" id="{5167EFD4-F8FB-4FBA-9915-69750F31F1E6}"/>
                </a:ext>
              </a:extLst>
            </p:cNvPr>
            <p:cNvSpPr/>
            <p:nvPr/>
          </p:nvSpPr>
          <p:spPr>
            <a:xfrm>
              <a:off x="2004250" y="1395000"/>
              <a:ext cx="70475" cy="65350"/>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5" name="Google Shape;3362;p73">
              <a:extLst>
                <a:ext uri="{FF2B5EF4-FFF2-40B4-BE49-F238E27FC236}">
                  <a16:creationId xmlns:a16="http://schemas.microsoft.com/office/drawing/2014/main" id="{2FE2B015-1C03-4766-890C-99CE36ACDAA0}"/>
                </a:ext>
              </a:extLst>
            </p:cNvPr>
            <p:cNvSpPr/>
            <p:nvPr/>
          </p:nvSpPr>
          <p:spPr>
            <a:xfrm>
              <a:off x="2074700" y="1417975"/>
              <a:ext cx="134600" cy="42375"/>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6" name="Google Shape;3363;p73">
              <a:extLst>
                <a:ext uri="{FF2B5EF4-FFF2-40B4-BE49-F238E27FC236}">
                  <a16:creationId xmlns:a16="http://schemas.microsoft.com/office/drawing/2014/main" id="{6713CF8B-1340-4897-B3C4-78F9D6C1025D}"/>
                </a:ext>
              </a:extLst>
            </p:cNvPr>
            <p:cNvSpPr/>
            <p:nvPr/>
          </p:nvSpPr>
          <p:spPr>
            <a:xfrm>
              <a:off x="2209275" y="1417975"/>
              <a:ext cx="25" cy="228050"/>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7" name="Google Shape;3364;p73">
              <a:extLst>
                <a:ext uri="{FF2B5EF4-FFF2-40B4-BE49-F238E27FC236}">
                  <a16:creationId xmlns:a16="http://schemas.microsoft.com/office/drawing/2014/main" id="{E8B8C0E6-55E1-4816-8760-1520A186B7AF}"/>
                </a:ext>
              </a:extLst>
            </p:cNvPr>
            <p:cNvSpPr/>
            <p:nvPr/>
          </p:nvSpPr>
          <p:spPr>
            <a:xfrm>
              <a:off x="2442750" y="780475"/>
              <a:ext cx="856175" cy="991650"/>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8" name="Google Shape;3365;p73">
              <a:extLst>
                <a:ext uri="{FF2B5EF4-FFF2-40B4-BE49-F238E27FC236}">
                  <a16:creationId xmlns:a16="http://schemas.microsoft.com/office/drawing/2014/main" id="{4BD1FC7E-1247-4510-B06E-C0A5BEC8D7AF}"/>
                </a:ext>
              </a:extLst>
            </p:cNvPr>
            <p:cNvSpPr/>
            <p:nvPr/>
          </p:nvSpPr>
          <p:spPr>
            <a:xfrm>
              <a:off x="2484475" y="846700"/>
              <a:ext cx="198725" cy="221400"/>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79" name="Google Shape;3366;p73">
              <a:extLst>
                <a:ext uri="{FF2B5EF4-FFF2-40B4-BE49-F238E27FC236}">
                  <a16:creationId xmlns:a16="http://schemas.microsoft.com/office/drawing/2014/main" id="{1140A179-7B2D-4838-8427-D14063AB05EA}"/>
                </a:ext>
              </a:extLst>
            </p:cNvPr>
            <p:cNvSpPr/>
            <p:nvPr/>
          </p:nvSpPr>
          <p:spPr>
            <a:xfrm>
              <a:off x="2683175" y="1068075"/>
              <a:ext cx="82875" cy="313625"/>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0" name="Google Shape;3367;p73">
              <a:extLst>
                <a:ext uri="{FF2B5EF4-FFF2-40B4-BE49-F238E27FC236}">
                  <a16:creationId xmlns:a16="http://schemas.microsoft.com/office/drawing/2014/main" id="{02EAF647-82EB-4867-AE52-D3C9CEB5E22A}"/>
                </a:ext>
              </a:extLst>
            </p:cNvPr>
            <p:cNvSpPr/>
            <p:nvPr/>
          </p:nvSpPr>
          <p:spPr>
            <a:xfrm>
              <a:off x="2778125" y="780475"/>
              <a:ext cx="190850" cy="351425"/>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1" name="Google Shape;3368;p73">
              <a:extLst>
                <a:ext uri="{FF2B5EF4-FFF2-40B4-BE49-F238E27FC236}">
                  <a16:creationId xmlns:a16="http://schemas.microsoft.com/office/drawing/2014/main" id="{CB9C5B22-1743-4A7B-997C-105256C412D1}"/>
                </a:ext>
              </a:extLst>
            </p:cNvPr>
            <p:cNvSpPr/>
            <p:nvPr/>
          </p:nvSpPr>
          <p:spPr>
            <a:xfrm>
              <a:off x="2695275" y="1068075"/>
              <a:ext cx="261600" cy="63825"/>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2" name="Google Shape;3369;p73">
              <a:extLst>
                <a:ext uri="{FF2B5EF4-FFF2-40B4-BE49-F238E27FC236}">
                  <a16:creationId xmlns:a16="http://schemas.microsoft.com/office/drawing/2014/main" id="{94428F8F-BEC2-4534-961C-03357EF8A298}"/>
                </a:ext>
              </a:extLst>
            </p:cNvPr>
            <p:cNvSpPr/>
            <p:nvPr/>
          </p:nvSpPr>
          <p:spPr>
            <a:xfrm>
              <a:off x="2683175" y="780475"/>
              <a:ext cx="94975" cy="287625"/>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3" name="Google Shape;3370;p73">
              <a:extLst>
                <a:ext uri="{FF2B5EF4-FFF2-40B4-BE49-F238E27FC236}">
                  <a16:creationId xmlns:a16="http://schemas.microsoft.com/office/drawing/2014/main" id="{BE22DF7B-14B7-4841-A8C0-6AEB228C7416}"/>
                </a:ext>
              </a:extLst>
            </p:cNvPr>
            <p:cNvSpPr/>
            <p:nvPr/>
          </p:nvSpPr>
          <p:spPr>
            <a:xfrm>
              <a:off x="2443050" y="1068075"/>
              <a:ext cx="240150" cy="130675"/>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4" name="Google Shape;3371;p73">
              <a:extLst>
                <a:ext uri="{FF2B5EF4-FFF2-40B4-BE49-F238E27FC236}">
                  <a16:creationId xmlns:a16="http://schemas.microsoft.com/office/drawing/2014/main" id="{EA078F30-0349-45FA-8034-CBBE52122863}"/>
                </a:ext>
              </a:extLst>
            </p:cNvPr>
            <p:cNvSpPr/>
            <p:nvPr/>
          </p:nvSpPr>
          <p:spPr>
            <a:xfrm>
              <a:off x="2621775" y="1381675"/>
              <a:ext cx="144275" cy="85925"/>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5" name="Google Shape;3372;p73">
              <a:extLst>
                <a:ext uri="{FF2B5EF4-FFF2-40B4-BE49-F238E27FC236}">
                  <a16:creationId xmlns:a16="http://schemas.microsoft.com/office/drawing/2014/main" id="{0DB2E4BD-A6D1-48E7-909F-A1A786AF4B41}"/>
                </a:ext>
              </a:extLst>
            </p:cNvPr>
            <p:cNvSpPr/>
            <p:nvPr/>
          </p:nvSpPr>
          <p:spPr>
            <a:xfrm>
              <a:off x="2766025" y="1381675"/>
              <a:ext cx="123425" cy="241675"/>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6" name="Google Shape;3373;p73">
              <a:extLst>
                <a:ext uri="{FF2B5EF4-FFF2-40B4-BE49-F238E27FC236}">
                  <a16:creationId xmlns:a16="http://schemas.microsoft.com/office/drawing/2014/main" id="{64CC857C-1450-4651-B01E-D400B555A180}"/>
                </a:ext>
              </a:extLst>
            </p:cNvPr>
            <p:cNvSpPr/>
            <p:nvPr/>
          </p:nvSpPr>
          <p:spPr>
            <a:xfrm>
              <a:off x="2654450" y="1381675"/>
              <a:ext cx="111600" cy="387725"/>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7" name="Google Shape;3374;p73">
              <a:extLst>
                <a:ext uri="{FF2B5EF4-FFF2-40B4-BE49-F238E27FC236}">
                  <a16:creationId xmlns:a16="http://schemas.microsoft.com/office/drawing/2014/main" id="{5AEC2881-2E79-4BD1-8150-24620601C255}"/>
                </a:ext>
              </a:extLst>
            </p:cNvPr>
            <p:cNvSpPr/>
            <p:nvPr/>
          </p:nvSpPr>
          <p:spPr>
            <a:xfrm>
              <a:off x="2443050" y="1198725"/>
              <a:ext cx="323000" cy="182975"/>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8" name="Google Shape;3375;p73">
              <a:extLst>
                <a:ext uri="{FF2B5EF4-FFF2-40B4-BE49-F238E27FC236}">
                  <a16:creationId xmlns:a16="http://schemas.microsoft.com/office/drawing/2014/main" id="{7BB8736B-68A1-40A4-A21B-9073E3CF8CB6}"/>
                </a:ext>
              </a:extLst>
            </p:cNvPr>
            <p:cNvSpPr/>
            <p:nvPr/>
          </p:nvSpPr>
          <p:spPr>
            <a:xfrm>
              <a:off x="2766025" y="1123125"/>
              <a:ext cx="211125" cy="253450"/>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89" name="Google Shape;3376;p73">
              <a:extLst>
                <a:ext uri="{FF2B5EF4-FFF2-40B4-BE49-F238E27FC236}">
                  <a16:creationId xmlns:a16="http://schemas.microsoft.com/office/drawing/2014/main" id="{130735FF-C029-449C-A9A2-A41E7F87AB96}"/>
                </a:ext>
              </a:extLst>
            </p:cNvPr>
            <p:cNvSpPr/>
            <p:nvPr/>
          </p:nvSpPr>
          <p:spPr>
            <a:xfrm>
              <a:off x="2968950" y="1133400"/>
              <a:ext cx="133100" cy="392250"/>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0" name="Google Shape;3377;p73">
              <a:extLst>
                <a:ext uri="{FF2B5EF4-FFF2-40B4-BE49-F238E27FC236}">
                  <a16:creationId xmlns:a16="http://schemas.microsoft.com/office/drawing/2014/main" id="{ED1E08A7-9C66-4466-953C-F103EB83A737}"/>
                </a:ext>
              </a:extLst>
            </p:cNvPr>
            <p:cNvSpPr/>
            <p:nvPr/>
          </p:nvSpPr>
          <p:spPr>
            <a:xfrm>
              <a:off x="2766025" y="1381675"/>
              <a:ext cx="336025" cy="14397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1" name="Google Shape;3378;p73">
              <a:extLst>
                <a:ext uri="{FF2B5EF4-FFF2-40B4-BE49-F238E27FC236}">
                  <a16:creationId xmlns:a16="http://schemas.microsoft.com/office/drawing/2014/main" id="{8E56A9EC-1CB6-4528-96F8-CFBBECF47392}"/>
                </a:ext>
              </a:extLst>
            </p:cNvPr>
            <p:cNvSpPr/>
            <p:nvPr/>
          </p:nvSpPr>
          <p:spPr>
            <a:xfrm>
              <a:off x="3102025" y="1240150"/>
              <a:ext cx="147600" cy="285500"/>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2" name="Google Shape;3379;p73">
              <a:extLst>
                <a:ext uri="{FF2B5EF4-FFF2-40B4-BE49-F238E27FC236}">
                  <a16:creationId xmlns:a16="http://schemas.microsoft.com/office/drawing/2014/main" id="{00A28D52-3E54-4BB3-AF30-42E125A76AD4}"/>
                </a:ext>
              </a:extLst>
            </p:cNvPr>
            <p:cNvSpPr/>
            <p:nvPr/>
          </p:nvSpPr>
          <p:spPr>
            <a:xfrm>
              <a:off x="2969875" y="861825"/>
              <a:ext cx="185700" cy="270075"/>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3" name="Google Shape;3380;p73">
              <a:extLst>
                <a:ext uri="{FF2B5EF4-FFF2-40B4-BE49-F238E27FC236}">
                  <a16:creationId xmlns:a16="http://schemas.microsoft.com/office/drawing/2014/main" id="{8C3ADB04-656D-45D4-B828-4B3D6F262142}"/>
                </a:ext>
              </a:extLst>
            </p:cNvPr>
            <p:cNvSpPr/>
            <p:nvPr/>
          </p:nvSpPr>
          <p:spPr>
            <a:xfrm>
              <a:off x="2969875" y="1131875"/>
              <a:ext cx="275225" cy="116775"/>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4" name="Google Shape;3381;p73">
              <a:extLst>
                <a:ext uri="{FF2B5EF4-FFF2-40B4-BE49-F238E27FC236}">
                  <a16:creationId xmlns:a16="http://schemas.microsoft.com/office/drawing/2014/main" id="{E0B49ED4-BD0E-41DC-8408-DA46B66742BD}"/>
                </a:ext>
              </a:extLst>
            </p:cNvPr>
            <p:cNvSpPr/>
            <p:nvPr/>
          </p:nvSpPr>
          <p:spPr>
            <a:xfrm>
              <a:off x="3349700" y="2603750"/>
              <a:ext cx="1343375" cy="1817575"/>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5" name="Google Shape;3382;p73">
              <a:extLst>
                <a:ext uri="{FF2B5EF4-FFF2-40B4-BE49-F238E27FC236}">
                  <a16:creationId xmlns:a16="http://schemas.microsoft.com/office/drawing/2014/main" id="{17EC996B-2CE9-48AB-9ED8-EF879B670371}"/>
                </a:ext>
              </a:extLst>
            </p:cNvPr>
            <p:cNvSpPr/>
            <p:nvPr/>
          </p:nvSpPr>
          <p:spPr>
            <a:xfrm>
              <a:off x="3385100" y="2877450"/>
              <a:ext cx="295475" cy="291550"/>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6" name="Google Shape;3383;p73">
              <a:extLst>
                <a:ext uri="{FF2B5EF4-FFF2-40B4-BE49-F238E27FC236}">
                  <a16:creationId xmlns:a16="http://schemas.microsoft.com/office/drawing/2014/main" id="{23C85FEE-AF06-4FED-AEF3-0AF930A66857}"/>
                </a:ext>
              </a:extLst>
            </p:cNvPr>
            <p:cNvSpPr/>
            <p:nvPr/>
          </p:nvSpPr>
          <p:spPr>
            <a:xfrm>
              <a:off x="3680550" y="2603750"/>
              <a:ext cx="106775" cy="565250"/>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7" name="Google Shape;3384;p73">
              <a:extLst>
                <a:ext uri="{FF2B5EF4-FFF2-40B4-BE49-F238E27FC236}">
                  <a16:creationId xmlns:a16="http://schemas.microsoft.com/office/drawing/2014/main" id="{15CF3422-C0F4-42BE-AE67-A014CED69328}"/>
                </a:ext>
              </a:extLst>
            </p:cNvPr>
            <p:cNvSpPr/>
            <p:nvPr/>
          </p:nvSpPr>
          <p:spPr>
            <a:xfrm>
              <a:off x="3787300" y="2603750"/>
              <a:ext cx="225625" cy="660225"/>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8" name="Google Shape;3385;p73">
              <a:extLst>
                <a:ext uri="{FF2B5EF4-FFF2-40B4-BE49-F238E27FC236}">
                  <a16:creationId xmlns:a16="http://schemas.microsoft.com/office/drawing/2014/main" id="{F2218DD9-5B17-4024-AF11-EE636059CE92}"/>
                </a:ext>
              </a:extLst>
            </p:cNvPr>
            <p:cNvSpPr/>
            <p:nvPr/>
          </p:nvSpPr>
          <p:spPr>
            <a:xfrm>
              <a:off x="4093350" y="2738325"/>
              <a:ext cx="140350" cy="442775"/>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99" name="Google Shape;3386;p73">
              <a:extLst>
                <a:ext uri="{FF2B5EF4-FFF2-40B4-BE49-F238E27FC236}">
                  <a16:creationId xmlns:a16="http://schemas.microsoft.com/office/drawing/2014/main" id="{56C27E91-530A-4700-9063-44F0D19D3996}"/>
                </a:ext>
              </a:extLst>
            </p:cNvPr>
            <p:cNvSpPr/>
            <p:nvPr/>
          </p:nvSpPr>
          <p:spPr>
            <a:xfrm>
              <a:off x="4012900" y="2738325"/>
              <a:ext cx="80475" cy="525650"/>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0" name="Google Shape;3387;p73">
              <a:extLst>
                <a:ext uri="{FF2B5EF4-FFF2-40B4-BE49-F238E27FC236}">
                  <a16:creationId xmlns:a16="http://schemas.microsoft.com/office/drawing/2014/main" id="{83D1CD1A-E392-4E34-8B52-93A0F404444A}"/>
                </a:ext>
              </a:extLst>
            </p:cNvPr>
            <p:cNvSpPr/>
            <p:nvPr/>
          </p:nvSpPr>
          <p:spPr>
            <a:xfrm>
              <a:off x="4015025" y="3249125"/>
              <a:ext cx="183000" cy="352025"/>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1" name="Google Shape;3388;p73">
              <a:extLst>
                <a:ext uri="{FF2B5EF4-FFF2-40B4-BE49-F238E27FC236}">
                  <a16:creationId xmlns:a16="http://schemas.microsoft.com/office/drawing/2014/main" id="{C4C59D5A-4A20-4748-82F9-52CB1228E598}"/>
                </a:ext>
              </a:extLst>
            </p:cNvPr>
            <p:cNvSpPr/>
            <p:nvPr/>
          </p:nvSpPr>
          <p:spPr>
            <a:xfrm>
              <a:off x="4198000" y="3181075"/>
              <a:ext cx="35700" cy="420075"/>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2" name="Google Shape;3389;p73">
              <a:extLst>
                <a:ext uri="{FF2B5EF4-FFF2-40B4-BE49-F238E27FC236}">
                  <a16:creationId xmlns:a16="http://schemas.microsoft.com/office/drawing/2014/main" id="{5419C96D-D3A0-432A-8624-1F9846B42CEF}"/>
                </a:ext>
              </a:extLst>
            </p:cNvPr>
            <p:cNvSpPr/>
            <p:nvPr/>
          </p:nvSpPr>
          <p:spPr>
            <a:xfrm>
              <a:off x="4013225" y="3179575"/>
              <a:ext cx="220175" cy="70775"/>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3" name="Google Shape;3390;p73">
              <a:extLst>
                <a:ext uri="{FF2B5EF4-FFF2-40B4-BE49-F238E27FC236}">
                  <a16:creationId xmlns:a16="http://schemas.microsoft.com/office/drawing/2014/main" id="{14497C3A-8DC2-46E1-B013-1AD7E896603E}"/>
                </a:ext>
              </a:extLst>
            </p:cNvPr>
            <p:cNvSpPr/>
            <p:nvPr/>
          </p:nvSpPr>
          <p:spPr>
            <a:xfrm>
              <a:off x="3680550" y="3168975"/>
              <a:ext cx="338125" cy="80175"/>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4" name="Google Shape;3391;p73">
              <a:extLst>
                <a:ext uri="{FF2B5EF4-FFF2-40B4-BE49-F238E27FC236}">
                  <a16:creationId xmlns:a16="http://schemas.microsoft.com/office/drawing/2014/main" id="{4C7849B2-A118-4129-8272-E7F48BCB0BB5}"/>
                </a:ext>
              </a:extLst>
            </p:cNvPr>
            <p:cNvSpPr/>
            <p:nvPr/>
          </p:nvSpPr>
          <p:spPr>
            <a:xfrm>
              <a:off x="3641550" y="3168975"/>
              <a:ext cx="39025" cy="251950"/>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5" name="Google Shape;3392;p73">
              <a:extLst>
                <a:ext uri="{FF2B5EF4-FFF2-40B4-BE49-F238E27FC236}">
                  <a16:creationId xmlns:a16="http://schemas.microsoft.com/office/drawing/2014/main" id="{EE85769D-7FEE-48C9-B7FC-1647FC81B654}"/>
                </a:ext>
              </a:extLst>
            </p:cNvPr>
            <p:cNvSpPr/>
            <p:nvPr/>
          </p:nvSpPr>
          <p:spPr>
            <a:xfrm>
              <a:off x="3364525" y="3168975"/>
              <a:ext cx="316050" cy="109800"/>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6" name="Google Shape;3393;p73">
              <a:extLst>
                <a:ext uri="{FF2B5EF4-FFF2-40B4-BE49-F238E27FC236}">
                  <a16:creationId xmlns:a16="http://schemas.microsoft.com/office/drawing/2014/main" id="{60252E0D-DC9E-41BC-9977-29FCDC9A5483}"/>
                </a:ext>
              </a:extLst>
            </p:cNvPr>
            <p:cNvSpPr/>
            <p:nvPr/>
          </p:nvSpPr>
          <p:spPr>
            <a:xfrm>
              <a:off x="3680550" y="3168975"/>
              <a:ext cx="160000" cy="375025"/>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7" name="Google Shape;3394;p73">
              <a:extLst>
                <a:ext uri="{FF2B5EF4-FFF2-40B4-BE49-F238E27FC236}">
                  <a16:creationId xmlns:a16="http://schemas.microsoft.com/office/drawing/2014/main" id="{80F789AC-F429-409B-89C5-BADA60E36446}"/>
                </a:ext>
              </a:extLst>
            </p:cNvPr>
            <p:cNvSpPr/>
            <p:nvPr/>
          </p:nvSpPr>
          <p:spPr>
            <a:xfrm>
              <a:off x="3840525" y="3249125"/>
              <a:ext cx="178150" cy="294875"/>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8" name="Google Shape;3395;p73">
              <a:extLst>
                <a:ext uri="{FF2B5EF4-FFF2-40B4-BE49-F238E27FC236}">
                  <a16:creationId xmlns:a16="http://schemas.microsoft.com/office/drawing/2014/main" id="{DD27F9A8-69B7-47FB-8A6F-CC3900228546}"/>
                </a:ext>
              </a:extLst>
            </p:cNvPr>
            <p:cNvSpPr/>
            <p:nvPr/>
          </p:nvSpPr>
          <p:spPr>
            <a:xfrm>
              <a:off x="3929450" y="3247600"/>
              <a:ext cx="83475" cy="524425"/>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09" name="Google Shape;3396;p73">
              <a:extLst>
                <a:ext uri="{FF2B5EF4-FFF2-40B4-BE49-F238E27FC236}">
                  <a16:creationId xmlns:a16="http://schemas.microsoft.com/office/drawing/2014/main" id="{816BF9DF-689E-488A-88B4-8B513886E019}"/>
                </a:ext>
              </a:extLst>
            </p:cNvPr>
            <p:cNvSpPr/>
            <p:nvPr/>
          </p:nvSpPr>
          <p:spPr>
            <a:xfrm>
              <a:off x="3902525" y="3601125"/>
              <a:ext cx="295500" cy="170900"/>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0" name="Google Shape;3397;p73">
              <a:extLst>
                <a:ext uri="{FF2B5EF4-FFF2-40B4-BE49-F238E27FC236}">
                  <a16:creationId xmlns:a16="http://schemas.microsoft.com/office/drawing/2014/main" id="{267E923B-8371-4266-B5EE-418B085B1AF4}"/>
                </a:ext>
              </a:extLst>
            </p:cNvPr>
            <p:cNvSpPr/>
            <p:nvPr/>
          </p:nvSpPr>
          <p:spPr>
            <a:xfrm>
              <a:off x="4201025" y="3131475"/>
              <a:ext cx="235300" cy="464850"/>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1" name="Google Shape;3398;p73">
              <a:extLst>
                <a:ext uri="{FF2B5EF4-FFF2-40B4-BE49-F238E27FC236}">
                  <a16:creationId xmlns:a16="http://schemas.microsoft.com/office/drawing/2014/main" id="{823D35D6-0FE5-4167-9E90-B32BD79DF78D}"/>
                </a:ext>
              </a:extLst>
            </p:cNvPr>
            <p:cNvSpPr/>
            <p:nvPr/>
          </p:nvSpPr>
          <p:spPr>
            <a:xfrm>
              <a:off x="4233675" y="3136025"/>
              <a:ext cx="222300" cy="45075"/>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2" name="Google Shape;3399;p73">
              <a:extLst>
                <a:ext uri="{FF2B5EF4-FFF2-40B4-BE49-F238E27FC236}">
                  <a16:creationId xmlns:a16="http://schemas.microsoft.com/office/drawing/2014/main" id="{BA4068C8-AE94-4B2A-A696-C5569D147EA5}"/>
                </a:ext>
              </a:extLst>
            </p:cNvPr>
            <p:cNvSpPr/>
            <p:nvPr/>
          </p:nvSpPr>
          <p:spPr>
            <a:xfrm>
              <a:off x="4455950" y="3147500"/>
              <a:ext cx="71100" cy="411625"/>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3" name="Google Shape;3400;p73">
              <a:extLst>
                <a:ext uri="{FF2B5EF4-FFF2-40B4-BE49-F238E27FC236}">
                  <a16:creationId xmlns:a16="http://schemas.microsoft.com/office/drawing/2014/main" id="{45F892D9-47B3-4992-8DFC-C6454E21D730}"/>
                </a:ext>
              </a:extLst>
            </p:cNvPr>
            <p:cNvSpPr/>
            <p:nvPr/>
          </p:nvSpPr>
          <p:spPr>
            <a:xfrm>
              <a:off x="4198000" y="3559100"/>
              <a:ext cx="329050" cy="41750"/>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4" name="Google Shape;3401;p73">
              <a:extLst>
                <a:ext uri="{FF2B5EF4-FFF2-40B4-BE49-F238E27FC236}">
                  <a16:creationId xmlns:a16="http://schemas.microsoft.com/office/drawing/2014/main" id="{B3FED04E-4D92-4662-A9C4-16D9C5238B45}"/>
                </a:ext>
              </a:extLst>
            </p:cNvPr>
            <p:cNvSpPr/>
            <p:nvPr/>
          </p:nvSpPr>
          <p:spPr>
            <a:xfrm>
              <a:off x="4198000" y="3589050"/>
              <a:ext cx="205975" cy="407075"/>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5" name="Google Shape;3402;p73">
              <a:extLst>
                <a:ext uri="{FF2B5EF4-FFF2-40B4-BE49-F238E27FC236}">
                  <a16:creationId xmlns:a16="http://schemas.microsoft.com/office/drawing/2014/main" id="{C9456F65-3646-4F95-B8AE-6EE869921287}"/>
                </a:ext>
              </a:extLst>
            </p:cNvPr>
            <p:cNvSpPr/>
            <p:nvPr/>
          </p:nvSpPr>
          <p:spPr>
            <a:xfrm>
              <a:off x="4185900" y="3589050"/>
              <a:ext cx="12125" cy="523800"/>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6" name="Google Shape;3403;p73">
              <a:extLst>
                <a:ext uri="{FF2B5EF4-FFF2-40B4-BE49-F238E27FC236}">
                  <a16:creationId xmlns:a16="http://schemas.microsoft.com/office/drawing/2014/main" id="{056E217C-A6C6-4AFB-A7C8-5C6A05F26254}"/>
                </a:ext>
              </a:extLst>
            </p:cNvPr>
            <p:cNvSpPr/>
            <p:nvPr/>
          </p:nvSpPr>
          <p:spPr>
            <a:xfrm>
              <a:off x="4185900" y="4100725"/>
              <a:ext cx="119475" cy="168475"/>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7" name="Google Shape;3404;p73">
              <a:extLst>
                <a:ext uri="{FF2B5EF4-FFF2-40B4-BE49-F238E27FC236}">
                  <a16:creationId xmlns:a16="http://schemas.microsoft.com/office/drawing/2014/main" id="{79A91A06-2C3A-4FA0-B16A-7851482CCE7E}"/>
                </a:ext>
              </a:extLst>
            </p:cNvPr>
            <p:cNvSpPr/>
            <p:nvPr/>
          </p:nvSpPr>
          <p:spPr>
            <a:xfrm>
              <a:off x="3958775" y="4085900"/>
              <a:ext cx="227150" cy="14850"/>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8" name="Google Shape;3405;p73">
              <a:extLst>
                <a:ext uri="{FF2B5EF4-FFF2-40B4-BE49-F238E27FC236}">
                  <a16:creationId xmlns:a16="http://schemas.microsoft.com/office/drawing/2014/main" id="{95505049-83DA-40BF-96FA-70665FFB78BF}"/>
                </a:ext>
              </a:extLst>
            </p:cNvPr>
            <p:cNvSpPr/>
            <p:nvPr/>
          </p:nvSpPr>
          <p:spPr>
            <a:xfrm>
              <a:off x="4185900" y="3996100"/>
              <a:ext cx="218075" cy="104650"/>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19" name="Google Shape;3406;p73">
              <a:extLst>
                <a:ext uri="{FF2B5EF4-FFF2-40B4-BE49-F238E27FC236}">
                  <a16:creationId xmlns:a16="http://schemas.microsoft.com/office/drawing/2014/main" id="{B2E44447-2BB5-446C-B5E0-1962C1DDB9A7}"/>
                </a:ext>
              </a:extLst>
            </p:cNvPr>
            <p:cNvSpPr/>
            <p:nvPr/>
          </p:nvSpPr>
          <p:spPr>
            <a:xfrm>
              <a:off x="4334375" y="2852350"/>
              <a:ext cx="111025" cy="283700"/>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0" name="Google Shape;3407;p73">
              <a:extLst>
                <a:ext uri="{FF2B5EF4-FFF2-40B4-BE49-F238E27FC236}">
                  <a16:creationId xmlns:a16="http://schemas.microsoft.com/office/drawing/2014/main" id="{A57D46B1-04BC-48FE-84AC-D01C0E8E78A1}"/>
                </a:ext>
              </a:extLst>
            </p:cNvPr>
            <p:cNvSpPr/>
            <p:nvPr/>
          </p:nvSpPr>
          <p:spPr>
            <a:xfrm>
              <a:off x="3385100" y="2652150"/>
              <a:ext cx="158175" cy="225325"/>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1" name="Google Shape;3408;p73">
              <a:extLst>
                <a:ext uri="{FF2B5EF4-FFF2-40B4-BE49-F238E27FC236}">
                  <a16:creationId xmlns:a16="http://schemas.microsoft.com/office/drawing/2014/main" id="{2905F84D-CCB1-4E2A-A2DD-CEB675465C68}"/>
                </a:ext>
              </a:extLst>
            </p:cNvPr>
            <p:cNvSpPr/>
            <p:nvPr/>
          </p:nvSpPr>
          <p:spPr>
            <a:xfrm>
              <a:off x="3544150" y="2591975"/>
              <a:ext cx="256175" cy="64425"/>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2" name="Google Shape;3409;p73">
              <a:extLst>
                <a:ext uri="{FF2B5EF4-FFF2-40B4-BE49-F238E27FC236}">
                  <a16:creationId xmlns:a16="http://schemas.microsoft.com/office/drawing/2014/main" id="{204053B7-9C44-43A3-923E-7D9F6D17EB18}"/>
                </a:ext>
              </a:extLst>
            </p:cNvPr>
            <p:cNvSpPr/>
            <p:nvPr/>
          </p:nvSpPr>
          <p:spPr>
            <a:xfrm>
              <a:off x="3473100" y="1177850"/>
              <a:ext cx="3833475" cy="2175325"/>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3" name="Google Shape;3410;p73">
              <a:extLst>
                <a:ext uri="{FF2B5EF4-FFF2-40B4-BE49-F238E27FC236}">
                  <a16:creationId xmlns:a16="http://schemas.microsoft.com/office/drawing/2014/main" id="{A5E1B08C-69DA-4542-AF58-19A07631A4E2}"/>
                </a:ext>
              </a:extLst>
            </p:cNvPr>
            <p:cNvSpPr/>
            <p:nvPr/>
          </p:nvSpPr>
          <p:spPr>
            <a:xfrm>
              <a:off x="3473100" y="2483100"/>
              <a:ext cx="168475" cy="66850"/>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4" name="Google Shape;3411;p73">
              <a:extLst>
                <a:ext uri="{FF2B5EF4-FFF2-40B4-BE49-F238E27FC236}">
                  <a16:creationId xmlns:a16="http://schemas.microsoft.com/office/drawing/2014/main" id="{768DA84E-F925-4532-9ADB-C736F9769745}"/>
                </a:ext>
              </a:extLst>
            </p:cNvPr>
            <p:cNvSpPr/>
            <p:nvPr/>
          </p:nvSpPr>
          <p:spPr>
            <a:xfrm>
              <a:off x="3493950" y="2402950"/>
              <a:ext cx="138850" cy="200825"/>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5" name="Google Shape;3412;p73">
              <a:extLst>
                <a:ext uri="{FF2B5EF4-FFF2-40B4-BE49-F238E27FC236}">
                  <a16:creationId xmlns:a16="http://schemas.microsoft.com/office/drawing/2014/main" id="{310C75D1-15A5-41CD-9E05-6CD181705B41}"/>
                </a:ext>
              </a:extLst>
            </p:cNvPr>
            <p:cNvSpPr/>
            <p:nvPr/>
          </p:nvSpPr>
          <p:spPr>
            <a:xfrm>
              <a:off x="3632775" y="2176750"/>
              <a:ext cx="356575" cy="226225"/>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6" name="Google Shape;3413;p73">
              <a:extLst>
                <a:ext uri="{FF2B5EF4-FFF2-40B4-BE49-F238E27FC236}">
                  <a16:creationId xmlns:a16="http://schemas.microsoft.com/office/drawing/2014/main" id="{43567CEB-E7BC-4C79-8333-2F0478DBB6D9}"/>
                </a:ext>
              </a:extLst>
            </p:cNvPr>
            <p:cNvSpPr/>
            <p:nvPr/>
          </p:nvSpPr>
          <p:spPr>
            <a:xfrm>
              <a:off x="3754650" y="2173125"/>
              <a:ext cx="246200" cy="254050"/>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7" name="Google Shape;3414;p73">
              <a:extLst>
                <a:ext uri="{FF2B5EF4-FFF2-40B4-BE49-F238E27FC236}">
                  <a16:creationId xmlns:a16="http://schemas.microsoft.com/office/drawing/2014/main" id="{E276A4CF-1C06-4A84-9781-7ABA1E31D5F8}"/>
                </a:ext>
              </a:extLst>
            </p:cNvPr>
            <p:cNvSpPr/>
            <p:nvPr/>
          </p:nvSpPr>
          <p:spPr>
            <a:xfrm>
              <a:off x="3936100" y="2173125"/>
              <a:ext cx="64750" cy="167850"/>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8" name="Google Shape;3415;p73">
              <a:extLst>
                <a:ext uri="{FF2B5EF4-FFF2-40B4-BE49-F238E27FC236}">
                  <a16:creationId xmlns:a16="http://schemas.microsoft.com/office/drawing/2014/main" id="{36279B98-D2CA-43E8-A8B1-ABF8BF716E6C}"/>
                </a:ext>
              </a:extLst>
            </p:cNvPr>
            <p:cNvSpPr/>
            <p:nvPr/>
          </p:nvSpPr>
          <p:spPr>
            <a:xfrm>
              <a:off x="3998100" y="2185200"/>
              <a:ext cx="145775" cy="309700"/>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29" name="Google Shape;3416;p73">
              <a:extLst>
                <a:ext uri="{FF2B5EF4-FFF2-40B4-BE49-F238E27FC236}">
                  <a16:creationId xmlns:a16="http://schemas.microsoft.com/office/drawing/2014/main" id="{6781C81F-9EA0-4861-AB38-7A36DE0D40DD}"/>
                </a:ext>
              </a:extLst>
            </p:cNvPr>
            <p:cNvSpPr/>
            <p:nvPr/>
          </p:nvSpPr>
          <p:spPr>
            <a:xfrm>
              <a:off x="3855350" y="2066350"/>
              <a:ext cx="142775" cy="118875"/>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0" name="Google Shape;3417;p73">
              <a:extLst>
                <a:ext uri="{FF2B5EF4-FFF2-40B4-BE49-F238E27FC236}">
                  <a16:creationId xmlns:a16="http://schemas.microsoft.com/office/drawing/2014/main" id="{E2FC0081-17F1-45EA-BCB4-D574605912D1}"/>
                </a:ext>
              </a:extLst>
            </p:cNvPr>
            <p:cNvSpPr/>
            <p:nvPr/>
          </p:nvSpPr>
          <p:spPr>
            <a:xfrm>
              <a:off x="3749500" y="2125625"/>
              <a:ext cx="248625" cy="5960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1" name="Google Shape;3418;p73">
              <a:extLst>
                <a:ext uri="{FF2B5EF4-FFF2-40B4-BE49-F238E27FC236}">
                  <a16:creationId xmlns:a16="http://schemas.microsoft.com/office/drawing/2014/main" id="{7A5B61F6-869C-4525-A587-BE6FB225D104}"/>
                </a:ext>
              </a:extLst>
            </p:cNvPr>
            <p:cNvSpPr/>
            <p:nvPr/>
          </p:nvSpPr>
          <p:spPr>
            <a:xfrm>
              <a:off x="3632775" y="2185200"/>
              <a:ext cx="368075" cy="61425"/>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2" name="Google Shape;3419;p73">
              <a:extLst>
                <a:ext uri="{FF2B5EF4-FFF2-40B4-BE49-F238E27FC236}">
                  <a16:creationId xmlns:a16="http://schemas.microsoft.com/office/drawing/2014/main" id="{8554CB14-EE33-4742-B4BA-AB980F76799A}"/>
                </a:ext>
              </a:extLst>
            </p:cNvPr>
            <p:cNvSpPr/>
            <p:nvPr/>
          </p:nvSpPr>
          <p:spPr>
            <a:xfrm>
              <a:off x="4093350" y="2001950"/>
              <a:ext cx="128250" cy="162725"/>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3" name="Google Shape;3420;p73">
              <a:extLst>
                <a:ext uri="{FF2B5EF4-FFF2-40B4-BE49-F238E27FC236}">
                  <a16:creationId xmlns:a16="http://schemas.microsoft.com/office/drawing/2014/main" id="{BA2FAFCA-DA90-474D-96B7-608A9B980EC9}"/>
                </a:ext>
              </a:extLst>
            </p:cNvPr>
            <p:cNvSpPr/>
            <p:nvPr/>
          </p:nvSpPr>
          <p:spPr>
            <a:xfrm>
              <a:off x="4012900" y="2001950"/>
              <a:ext cx="80475" cy="174825"/>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4" name="Google Shape;3421;p73">
              <a:extLst>
                <a:ext uri="{FF2B5EF4-FFF2-40B4-BE49-F238E27FC236}">
                  <a16:creationId xmlns:a16="http://schemas.microsoft.com/office/drawing/2014/main" id="{563EB2A6-F137-4239-BE86-0C673096EC36}"/>
                </a:ext>
              </a:extLst>
            </p:cNvPr>
            <p:cNvSpPr/>
            <p:nvPr/>
          </p:nvSpPr>
          <p:spPr>
            <a:xfrm>
              <a:off x="3992350" y="2164650"/>
              <a:ext cx="229850" cy="22100"/>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5" name="Google Shape;3422;p73">
              <a:extLst>
                <a:ext uri="{FF2B5EF4-FFF2-40B4-BE49-F238E27FC236}">
                  <a16:creationId xmlns:a16="http://schemas.microsoft.com/office/drawing/2014/main" id="{EF0EC0F7-747A-435A-B63A-BBC0C11010C6}"/>
                </a:ext>
              </a:extLst>
            </p:cNvPr>
            <p:cNvSpPr/>
            <p:nvPr/>
          </p:nvSpPr>
          <p:spPr>
            <a:xfrm>
              <a:off x="4222175" y="2164650"/>
              <a:ext cx="83200" cy="188125"/>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6" name="Google Shape;3423;p73">
              <a:extLst>
                <a:ext uri="{FF2B5EF4-FFF2-40B4-BE49-F238E27FC236}">
                  <a16:creationId xmlns:a16="http://schemas.microsoft.com/office/drawing/2014/main" id="{5ADA0BBE-4BF0-45A1-A664-063BD1D793FB}"/>
                </a:ext>
              </a:extLst>
            </p:cNvPr>
            <p:cNvSpPr/>
            <p:nvPr/>
          </p:nvSpPr>
          <p:spPr>
            <a:xfrm>
              <a:off x="4305350" y="2014050"/>
              <a:ext cx="236525" cy="338725"/>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7" name="Google Shape;3424;p73">
              <a:extLst>
                <a:ext uri="{FF2B5EF4-FFF2-40B4-BE49-F238E27FC236}">
                  <a16:creationId xmlns:a16="http://schemas.microsoft.com/office/drawing/2014/main" id="{828E1762-B0FE-4348-BC04-87FE5B46E1B4}"/>
                </a:ext>
              </a:extLst>
            </p:cNvPr>
            <p:cNvSpPr/>
            <p:nvPr/>
          </p:nvSpPr>
          <p:spPr>
            <a:xfrm>
              <a:off x="4138725" y="2164650"/>
              <a:ext cx="83475" cy="319075"/>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8" name="Google Shape;3425;p73">
              <a:extLst>
                <a:ext uri="{FF2B5EF4-FFF2-40B4-BE49-F238E27FC236}">
                  <a16:creationId xmlns:a16="http://schemas.microsoft.com/office/drawing/2014/main" id="{CBE4CED5-19A2-423F-9131-A6757D232C0F}"/>
                </a:ext>
              </a:extLst>
            </p:cNvPr>
            <p:cNvSpPr/>
            <p:nvPr/>
          </p:nvSpPr>
          <p:spPr>
            <a:xfrm>
              <a:off x="4465925" y="1687425"/>
              <a:ext cx="75950" cy="326650"/>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39" name="Google Shape;3426;p73">
              <a:extLst>
                <a:ext uri="{FF2B5EF4-FFF2-40B4-BE49-F238E27FC236}">
                  <a16:creationId xmlns:a16="http://schemas.microsoft.com/office/drawing/2014/main" id="{E97D826C-23F4-44EF-8649-8C6ECE825555}"/>
                </a:ext>
              </a:extLst>
            </p:cNvPr>
            <p:cNvSpPr/>
            <p:nvPr/>
          </p:nvSpPr>
          <p:spPr>
            <a:xfrm>
              <a:off x="4210100" y="1757300"/>
              <a:ext cx="330850" cy="251925"/>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0" name="Google Shape;3427;p73">
              <a:extLst>
                <a:ext uri="{FF2B5EF4-FFF2-40B4-BE49-F238E27FC236}">
                  <a16:creationId xmlns:a16="http://schemas.microsoft.com/office/drawing/2014/main" id="{FE601CCB-4AA7-47A9-815D-7F8CCD23CE48}"/>
                </a:ext>
              </a:extLst>
            </p:cNvPr>
            <p:cNvSpPr/>
            <p:nvPr/>
          </p:nvSpPr>
          <p:spPr>
            <a:xfrm>
              <a:off x="4209475" y="1505075"/>
              <a:ext cx="145800" cy="252250"/>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1" name="Google Shape;3428;p73">
              <a:extLst>
                <a:ext uri="{FF2B5EF4-FFF2-40B4-BE49-F238E27FC236}">
                  <a16:creationId xmlns:a16="http://schemas.microsoft.com/office/drawing/2014/main" id="{74346C09-B412-4B2E-B737-FB541C27BAF9}"/>
                </a:ext>
              </a:extLst>
            </p:cNvPr>
            <p:cNvSpPr/>
            <p:nvPr/>
          </p:nvSpPr>
          <p:spPr>
            <a:xfrm>
              <a:off x="4209475" y="1678950"/>
              <a:ext cx="267975" cy="78375"/>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2" name="Google Shape;3429;p73">
              <a:extLst>
                <a:ext uri="{FF2B5EF4-FFF2-40B4-BE49-F238E27FC236}">
                  <a16:creationId xmlns:a16="http://schemas.microsoft.com/office/drawing/2014/main" id="{CBD5B301-8C50-4DC7-BD18-EC697AFDD8CD}"/>
                </a:ext>
              </a:extLst>
            </p:cNvPr>
            <p:cNvSpPr/>
            <p:nvPr/>
          </p:nvSpPr>
          <p:spPr>
            <a:xfrm>
              <a:off x="4018650" y="1505075"/>
              <a:ext cx="62625" cy="173900"/>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3" name="Google Shape;3430;p73">
              <a:extLst>
                <a:ext uri="{FF2B5EF4-FFF2-40B4-BE49-F238E27FC236}">
                  <a16:creationId xmlns:a16="http://schemas.microsoft.com/office/drawing/2014/main" id="{B3A8E5C9-6554-43A9-99EC-89A02C575CD1}"/>
                </a:ext>
              </a:extLst>
            </p:cNvPr>
            <p:cNvSpPr/>
            <p:nvPr/>
          </p:nvSpPr>
          <p:spPr>
            <a:xfrm>
              <a:off x="3855350" y="1666875"/>
              <a:ext cx="238025" cy="32675"/>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4" name="Google Shape;3431;p73">
              <a:extLst>
                <a:ext uri="{FF2B5EF4-FFF2-40B4-BE49-F238E27FC236}">
                  <a16:creationId xmlns:a16="http://schemas.microsoft.com/office/drawing/2014/main" id="{AB22CB23-A3C4-4522-88F7-662CF792C603}"/>
                </a:ext>
              </a:extLst>
            </p:cNvPr>
            <p:cNvSpPr/>
            <p:nvPr/>
          </p:nvSpPr>
          <p:spPr>
            <a:xfrm>
              <a:off x="3766450" y="1666875"/>
              <a:ext cx="314825" cy="202025"/>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5" name="Google Shape;3432;p73">
              <a:extLst>
                <a:ext uri="{FF2B5EF4-FFF2-40B4-BE49-F238E27FC236}">
                  <a16:creationId xmlns:a16="http://schemas.microsoft.com/office/drawing/2014/main" id="{255D40E2-9913-4496-BA9B-56353D75F23B}"/>
                </a:ext>
              </a:extLst>
            </p:cNvPr>
            <p:cNvSpPr/>
            <p:nvPr/>
          </p:nvSpPr>
          <p:spPr>
            <a:xfrm>
              <a:off x="4081250" y="1505075"/>
              <a:ext cx="277950" cy="161825"/>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6" name="Google Shape;3433;p73">
              <a:extLst>
                <a:ext uri="{FF2B5EF4-FFF2-40B4-BE49-F238E27FC236}">
                  <a16:creationId xmlns:a16="http://schemas.microsoft.com/office/drawing/2014/main" id="{B2F8059F-1329-4016-87F6-EAA4BB4E1AC3}"/>
                </a:ext>
              </a:extLst>
            </p:cNvPr>
            <p:cNvSpPr/>
            <p:nvPr/>
          </p:nvSpPr>
          <p:spPr>
            <a:xfrm>
              <a:off x="4541850" y="1827450"/>
              <a:ext cx="336900" cy="186625"/>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7" name="Google Shape;3434;p73">
              <a:extLst>
                <a:ext uri="{FF2B5EF4-FFF2-40B4-BE49-F238E27FC236}">
                  <a16:creationId xmlns:a16="http://schemas.microsoft.com/office/drawing/2014/main" id="{2553254C-5C21-4721-9892-A3038F930356}"/>
                </a:ext>
              </a:extLst>
            </p:cNvPr>
            <p:cNvSpPr/>
            <p:nvPr/>
          </p:nvSpPr>
          <p:spPr>
            <a:xfrm>
              <a:off x="4540925" y="2009200"/>
              <a:ext cx="380775" cy="174225"/>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8" name="Google Shape;3435;p73">
              <a:extLst>
                <a:ext uri="{FF2B5EF4-FFF2-40B4-BE49-F238E27FC236}">
                  <a16:creationId xmlns:a16="http://schemas.microsoft.com/office/drawing/2014/main" id="{93FF3BF2-98E2-4E90-9E6E-049692701EEF}"/>
                </a:ext>
              </a:extLst>
            </p:cNvPr>
            <p:cNvSpPr/>
            <p:nvPr/>
          </p:nvSpPr>
          <p:spPr>
            <a:xfrm>
              <a:off x="4539125" y="2394175"/>
              <a:ext cx="468175" cy="387425"/>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49" name="Google Shape;3436;p73">
              <a:extLst>
                <a:ext uri="{FF2B5EF4-FFF2-40B4-BE49-F238E27FC236}">
                  <a16:creationId xmlns:a16="http://schemas.microsoft.com/office/drawing/2014/main" id="{BE6C6896-B569-403E-A078-DFF9EE3FE7F4}"/>
                </a:ext>
              </a:extLst>
            </p:cNvPr>
            <p:cNvSpPr/>
            <p:nvPr/>
          </p:nvSpPr>
          <p:spPr>
            <a:xfrm>
              <a:off x="4921675" y="2186725"/>
              <a:ext cx="85625" cy="228350"/>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0" name="Google Shape;3437;p73">
              <a:extLst>
                <a:ext uri="{FF2B5EF4-FFF2-40B4-BE49-F238E27FC236}">
                  <a16:creationId xmlns:a16="http://schemas.microsoft.com/office/drawing/2014/main" id="{6F28CE5F-7A8B-4C1E-A489-1DBE13E60DFC}"/>
                </a:ext>
              </a:extLst>
            </p:cNvPr>
            <p:cNvSpPr/>
            <p:nvPr/>
          </p:nvSpPr>
          <p:spPr>
            <a:xfrm>
              <a:off x="5007275" y="2394175"/>
              <a:ext cx="85000" cy="258000"/>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1" name="Google Shape;3438;p73">
              <a:extLst>
                <a:ext uri="{FF2B5EF4-FFF2-40B4-BE49-F238E27FC236}">
                  <a16:creationId xmlns:a16="http://schemas.microsoft.com/office/drawing/2014/main" id="{C2FA67E8-1D28-4FD6-AD62-DF563A93FAC2}"/>
                </a:ext>
              </a:extLst>
            </p:cNvPr>
            <p:cNvSpPr/>
            <p:nvPr/>
          </p:nvSpPr>
          <p:spPr>
            <a:xfrm>
              <a:off x="4968850" y="1334200"/>
              <a:ext cx="2205875" cy="1654875"/>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2" name="Google Shape;3439;p73">
              <a:extLst>
                <a:ext uri="{FF2B5EF4-FFF2-40B4-BE49-F238E27FC236}">
                  <a16:creationId xmlns:a16="http://schemas.microsoft.com/office/drawing/2014/main" id="{DB4A2D1B-DD6E-4F36-90A4-E5EFA61208D6}"/>
                </a:ext>
              </a:extLst>
            </p:cNvPr>
            <p:cNvSpPr/>
            <p:nvPr/>
          </p:nvSpPr>
          <p:spPr>
            <a:xfrm>
              <a:off x="4878750" y="1177850"/>
              <a:ext cx="1731050" cy="1005575"/>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3" name="Google Shape;3440;p73">
              <a:extLst>
                <a:ext uri="{FF2B5EF4-FFF2-40B4-BE49-F238E27FC236}">
                  <a16:creationId xmlns:a16="http://schemas.microsoft.com/office/drawing/2014/main" id="{E418C635-BA84-46F2-ABD0-AB844C9A212A}"/>
                </a:ext>
              </a:extLst>
            </p:cNvPr>
            <p:cNvSpPr/>
            <p:nvPr/>
          </p:nvSpPr>
          <p:spPr>
            <a:xfrm>
              <a:off x="5092250" y="2143775"/>
              <a:ext cx="396500" cy="851350"/>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4" name="Google Shape;3441;p73">
              <a:extLst>
                <a:ext uri="{FF2B5EF4-FFF2-40B4-BE49-F238E27FC236}">
                  <a16:creationId xmlns:a16="http://schemas.microsoft.com/office/drawing/2014/main" id="{FCDF6E5E-A1AE-4C53-8697-E06FC7358BDF}"/>
                </a:ext>
              </a:extLst>
            </p:cNvPr>
            <p:cNvSpPr/>
            <p:nvPr/>
          </p:nvSpPr>
          <p:spPr>
            <a:xfrm>
              <a:off x="4389725" y="2014050"/>
              <a:ext cx="617575" cy="114075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5" name="Google Shape;3442;p73">
              <a:extLst>
                <a:ext uri="{FF2B5EF4-FFF2-40B4-BE49-F238E27FC236}">
                  <a16:creationId xmlns:a16="http://schemas.microsoft.com/office/drawing/2014/main" id="{66BE43AC-2E0B-45AE-8E83-CAC77323510A}"/>
                </a:ext>
              </a:extLst>
            </p:cNvPr>
            <p:cNvSpPr/>
            <p:nvPr/>
          </p:nvSpPr>
          <p:spPr>
            <a:xfrm>
              <a:off x="4420875" y="2917075"/>
              <a:ext cx="25" cy="25"/>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6" name="Google Shape;3443;p73">
              <a:extLst>
                <a:ext uri="{FF2B5EF4-FFF2-40B4-BE49-F238E27FC236}">
                  <a16:creationId xmlns:a16="http://schemas.microsoft.com/office/drawing/2014/main" id="{07C92BDA-A802-419C-8123-3772620D5FCA}"/>
                </a:ext>
              </a:extLst>
            </p:cNvPr>
            <p:cNvSpPr/>
            <p:nvPr/>
          </p:nvSpPr>
          <p:spPr>
            <a:xfrm>
              <a:off x="5007275" y="2143775"/>
              <a:ext cx="316650" cy="250425"/>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7" name="Google Shape;3444;p73">
              <a:extLst>
                <a:ext uri="{FF2B5EF4-FFF2-40B4-BE49-F238E27FC236}">
                  <a16:creationId xmlns:a16="http://schemas.microsoft.com/office/drawing/2014/main" id="{A1FDA2BF-969E-4BB6-A1D8-468029E98C8D}"/>
                </a:ext>
              </a:extLst>
            </p:cNvPr>
            <p:cNvSpPr/>
            <p:nvPr/>
          </p:nvSpPr>
          <p:spPr>
            <a:xfrm>
              <a:off x="5323900" y="2123225"/>
              <a:ext cx="497500" cy="20575"/>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8" name="Google Shape;3445;p73">
              <a:extLst>
                <a:ext uri="{FF2B5EF4-FFF2-40B4-BE49-F238E27FC236}">
                  <a16:creationId xmlns:a16="http://schemas.microsoft.com/office/drawing/2014/main" id="{02F92D9E-5E28-4AA2-B9ED-6B331A4EC59E}"/>
                </a:ext>
              </a:extLst>
            </p:cNvPr>
            <p:cNvSpPr/>
            <p:nvPr/>
          </p:nvSpPr>
          <p:spPr>
            <a:xfrm>
              <a:off x="5092250" y="2143775"/>
              <a:ext cx="231675" cy="495400"/>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59" name="Google Shape;3446;p73">
              <a:extLst>
                <a:ext uri="{FF2B5EF4-FFF2-40B4-BE49-F238E27FC236}">
                  <a16:creationId xmlns:a16="http://schemas.microsoft.com/office/drawing/2014/main" id="{CC160EDA-E309-438D-B14D-E8F10E85F4C8}"/>
                </a:ext>
              </a:extLst>
            </p:cNvPr>
            <p:cNvSpPr/>
            <p:nvPr/>
          </p:nvSpPr>
          <p:spPr>
            <a:xfrm>
              <a:off x="4647700" y="2415050"/>
              <a:ext cx="359600" cy="378650"/>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0" name="Google Shape;3447;p73">
              <a:extLst>
                <a:ext uri="{FF2B5EF4-FFF2-40B4-BE49-F238E27FC236}">
                  <a16:creationId xmlns:a16="http://schemas.microsoft.com/office/drawing/2014/main" id="{1CDF9142-35A0-49D5-A525-E6882CD5A034}"/>
                </a:ext>
              </a:extLst>
            </p:cNvPr>
            <p:cNvSpPr/>
            <p:nvPr/>
          </p:nvSpPr>
          <p:spPr>
            <a:xfrm>
              <a:off x="5809275" y="1751550"/>
              <a:ext cx="401350" cy="374100"/>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1" name="Google Shape;3448;p73">
              <a:extLst>
                <a:ext uri="{FF2B5EF4-FFF2-40B4-BE49-F238E27FC236}">
                  <a16:creationId xmlns:a16="http://schemas.microsoft.com/office/drawing/2014/main" id="{806D9FDD-B869-4655-89D7-BC33B4603A30}"/>
                </a:ext>
              </a:extLst>
            </p:cNvPr>
            <p:cNvSpPr/>
            <p:nvPr/>
          </p:nvSpPr>
          <p:spPr>
            <a:xfrm>
              <a:off x="5821375" y="1313650"/>
              <a:ext cx="195700" cy="8096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2" name="Google Shape;3449;p73">
              <a:extLst>
                <a:ext uri="{FF2B5EF4-FFF2-40B4-BE49-F238E27FC236}">
                  <a16:creationId xmlns:a16="http://schemas.microsoft.com/office/drawing/2014/main" id="{7F831FCF-22F4-4D70-BF22-C2880C40CC5E}"/>
                </a:ext>
              </a:extLst>
            </p:cNvPr>
            <p:cNvSpPr/>
            <p:nvPr/>
          </p:nvSpPr>
          <p:spPr>
            <a:xfrm>
              <a:off x="5809275" y="2077550"/>
              <a:ext cx="449725" cy="33600"/>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3" name="Google Shape;3450;p73">
              <a:extLst>
                <a:ext uri="{FF2B5EF4-FFF2-40B4-BE49-F238E27FC236}">
                  <a16:creationId xmlns:a16="http://schemas.microsoft.com/office/drawing/2014/main" id="{00F5D976-13BA-49D9-ABEB-94598D24B147}"/>
                </a:ext>
              </a:extLst>
            </p:cNvPr>
            <p:cNvSpPr/>
            <p:nvPr/>
          </p:nvSpPr>
          <p:spPr>
            <a:xfrm>
              <a:off x="5812300" y="2123225"/>
              <a:ext cx="57500" cy="434600"/>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4" name="Google Shape;3451;p73">
              <a:extLst>
                <a:ext uri="{FF2B5EF4-FFF2-40B4-BE49-F238E27FC236}">
                  <a16:creationId xmlns:a16="http://schemas.microsoft.com/office/drawing/2014/main" id="{8E991A1A-8E12-4A0F-AA44-A747F0357E2A}"/>
                </a:ext>
              </a:extLst>
            </p:cNvPr>
            <p:cNvSpPr/>
            <p:nvPr/>
          </p:nvSpPr>
          <p:spPr>
            <a:xfrm>
              <a:off x="5344475" y="2503650"/>
              <a:ext cx="325425" cy="314250"/>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5" name="Google Shape;3452;p73">
              <a:extLst>
                <a:ext uri="{FF2B5EF4-FFF2-40B4-BE49-F238E27FC236}">
                  <a16:creationId xmlns:a16="http://schemas.microsoft.com/office/drawing/2014/main" id="{16C13E5E-FF82-4E6C-B219-3F8D87D16F00}"/>
                </a:ext>
              </a:extLst>
            </p:cNvPr>
            <p:cNvSpPr/>
            <p:nvPr/>
          </p:nvSpPr>
          <p:spPr>
            <a:xfrm>
              <a:off x="5619050" y="2805775"/>
              <a:ext cx="50850" cy="321800"/>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6" name="Google Shape;3453;p73">
              <a:extLst>
                <a:ext uri="{FF2B5EF4-FFF2-40B4-BE49-F238E27FC236}">
                  <a16:creationId xmlns:a16="http://schemas.microsoft.com/office/drawing/2014/main" id="{B5537818-91C9-4CB4-A34F-2BD5CAFBF593}"/>
                </a:ext>
              </a:extLst>
            </p:cNvPr>
            <p:cNvSpPr/>
            <p:nvPr/>
          </p:nvSpPr>
          <p:spPr>
            <a:xfrm>
              <a:off x="5092250" y="2627950"/>
              <a:ext cx="295175" cy="427650"/>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7" name="Google Shape;3454;p73">
              <a:extLst>
                <a:ext uri="{FF2B5EF4-FFF2-40B4-BE49-F238E27FC236}">
                  <a16:creationId xmlns:a16="http://schemas.microsoft.com/office/drawing/2014/main" id="{E9710407-12F2-48BB-8650-60AE8CF492F4}"/>
                </a:ext>
              </a:extLst>
            </p:cNvPr>
            <p:cNvSpPr/>
            <p:nvPr/>
          </p:nvSpPr>
          <p:spPr>
            <a:xfrm>
              <a:off x="6210600" y="1570400"/>
              <a:ext cx="478750" cy="181175"/>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8" name="Google Shape;3455;p73">
              <a:extLst>
                <a:ext uri="{FF2B5EF4-FFF2-40B4-BE49-F238E27FC236}">
                  <a16:creationId xmlns:a16="http://schemas.microsoft.com/office/drawing/2014/main" id="{56E8E8C5-37F2-42A9-BC46-F8A24D37B074}"/>
                </a:ext>
              </a:extLst>
            </p:cNvPr>
            <p:cNvSpPr/>
            <p:nvPr/>
          </p:nvSpPr>
          <p:spPr>
            <a:xfrm>
              <a:off x="6245375" y="2065450"/>
              <a:ext cx="187525" cy="15750"/>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69" name="Google Shape;3456;p73">
              <a:extLst>
                <a:ext uri="{FF2B5EF4-FFF2-40B4-BE49-F238E27FC236}">
                  <a16:creationId xmlns:a16="http://schemas.microsoft.com/office/drawing/2014/main" id="{49A4E57B-6D26-4E35-8D61-80713BCC9520}"/>
                </a:ext>
              </a:extLst>
            </p:cNvPr>
            <p:cNvSpPr/>
            <p:nvPr/>
          </p:nvSpPr>
          <p:spPr>
            <a:xfrm>
              <a:off x="6246875" y="2065450"/>
              <a:ext cx="210225" cy="24590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0" name="Google Shape;3457;p73">
              <a:extLst>
                <a:ext uri="{FF2B5EF4-FFF2-40B4-BE49-F238E27FC236}">
                  <a16:creationId xmlns:a16="http://schemas.microsoft.com/office/drawing/2014/main" id="{EAA0765B-AA3A-4058-9D07-256B293A0A58}"/>
                </a:ext>
              </a:extLst>
            </p:cNvPr>
            <p:cNvSpPr/>
            <p:nvPr/>
          </p:nvSpPr>
          <p:spPr>
            <a:xfrm>
              <a:off x="5869775" y="2545100"/>
              <a:ext cx="188725" cy="12725"/>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1" name="Google Shape;3458;p73">
              <a:extLst>
                <a:ext uri="{FF2B5EF4-FFF2-40B4-BE49-F238E27FC236}">
                  <a16:creationId xmlns:a16="http://schemas.microsoft.com/office/drawing/2014/main" id="{892C57A4-31C6-4BBE-A72D-080A57AC5A0A}"/>
                </a:ext>
              </a:extLst>
            </p:cNvPr>
            <p:cNvSpPr/>
            <p:nvPr/>
          </p:nvSpPr>
          <p:spPr>
            <a:xfrm>
              <a:off x="5809275" y="2111125"/>
              <a:ext cx="249225" cy="434000"/>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2" name="Google Shape;3459;p73">
              <a:extLst>
                <a:ext uri="{FF2B5EF4-FFF2-40B4-BE49-F238E27FC236}">
                  <a16:creationId xmlns:a16="http://schemas.microsoft.com/office/drawing/2014/main" id="{F8250901-8BDF-4752-B05E-0B22732853EE}"/>
                </a:ext>
              </a:extLst>
            </p:cNvPr>
            <p:cNvSpPr/>
            <p:nvPr/>
          </p:nvSpPr>
          <p:spPr>
            <a:xfrm>
              <a:off x="4412100" y="2781575"/>
              <a:ext cx="127050" cy="144275"/>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3" name="Google Shape;3460;p73">
              <a:extLst>
                <a:ext uri="{FF2B5EF4-FFF2-40B4-BE49-F238E27FC236}">
                  <a16:creationId xmlns:a16="http://schemas.microsoft.com/office/drawing/2014/main" id="{4A93D368-2927-475B-835C-40CA608EEA2E}"/>
                </a:ext>
              </a:extLst>
            </p:cNvPr>
            <p:cNvSpPr/>
            <p:nvPr/>
          </p:nvSpPr>
          <p:spPr>
            <a:xfrm>
              <a:off x="4334375" y="2769475"/>
              <a:ext cx="192675" cy="8290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4" name="Google Shape;3461;p73">
              <a:extLst>
                <a:ext uri="{FF2B5EF4-FFF2-40B4-BE49-F238E27FC236}">
                  <a16:creationId xmlns:a16="http://schemas.microsoft.com/office/drawing/2014/main" id="{2DA72735-EB9F-4C2C-B456-45A3A9F540CA}"/>
                </a:ext>
              </a:extLst>
            </p:cNvPr>
            <p:cNvSpPr/>
            <p:nvPr/>
          </p:nvSpPr>
          <p:spPr>
            <a:xfrm>
              <a:off x="4424500" y="2402950"/>
              <a:ext cx="102550" cy="378650"/>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5" name="Google Shape;3462;p73">
              <a:extLst>
                <a:ext uri="{FF2B5EF4-FFF2-40B4-BE49-F238E27FC236}">
                  <a16:creationId xmlns:a16="http://schemas.microsoft.com/office/drawing/2014/main" id="{A3AD9509-D2BB-4E71-BFE8-6B664A02868C}"/>
                </a:ext>
              </a:extLst>
            </p:cNvPr>
            <p:cNvSpPr/>
            <p:nvPr/>
          </p:nvSpPr>
          <p:spPr>
            <a:xfrm>
              <a:off x="4424500" y="2014050"/>
              <a:ext cx="129475" cy="388925"/>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6" name="Google Shape;3463;p73">
              <a:extLst>
                <a:ext uri="{FF2B5EF4-FFF2-40B4-BE49-F238E27FC236}">
                  <a16:creationId xmlns:a16="http://schemas.microsoft.com/office/drawing/2014/main" id="{7F7308E2-A537-4811-9AD0-81065FDB4444}"/>
                </a:ext>
              </a:extLst>
            </p:cNvPr>
            <p:cNvSpPr/>
            <p:nvPr/>
          </p:nvSpPr>
          <p:spPr>
            <a:xfrm>
              <a:off x="5702825" y="3559100"/>
              <a:ext cx="355675" cy="25"/>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7" name="Google Shape;3464;p73">
              <a:extLst>
                <a:ext uri="{FF2B5EF4-FFF2-40B4-BE49-F238E27FC236}">
                  <a16:creationId xmlns:a16="http://schemas.microsoft.com/office/drawing/2014/main" id="{520833F0-8AEB-4E9E-ADC1-FCAD5BA8E88D}"/>
                </a:ext>
              </a:extLst>
            </p:cNvPr>
            <p:cNvSpPr/>
            <p:nvPr/>
          </p:nvSpPr>
          <p:spPr>
            <a:xfrm>
              <a:off x="5975625" y="3844275"/>
              <a:ext cx="460900" cy="552550"/>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8" name="Google Shape;3465;p73">
              <a:extLst>
                <a:ext uri="{FF2B5EF4-FFF2-40B4-BE49-F238E27FC236}">
                  <a16:creationId xmlns:a16="http://schemas.microsoft.com/office/drawing/2014/main" id="{DCFA38FD-703C-4625-A7A0-E563AF3C2B97}"/>
                </a:ext>
              </a:extLst>
            </p:cNvPr>
            <p:cNvSpPr/>
            <p:nvPr/>
          </p:nvSpPr>
          <p:spPr>
            <a:xfrm>
              <a:off x="6283175" y="4106775"/>
              <a:ext cx="427050" cy="43097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9" name="Google Shape;3466;p73">
              <a:extLst>
                <a:ext uri="{FF2B5EF4-FFF2-40B4-BE49-F238E27FC236}">
                  <a16:creationId xmlns:a16="http://schemas.microsoft.com/office/drawing/2014/main" id="{2B5F489D-3C51-4418-80BB-A9AA686CAB7A}"/>
                </a:ext>
              </a:extLst>
            </p:cNvPr>
            <p:cNvSpPr/>
            <p:nvPr/>
          </p:nvSpPr>
          <p:spPr>
            <a:xfrm>
              <a:off x="6415625" y="3845800"/>
              <a:ext cx="315150" cy="259500"/>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0" name="Google Shape;3467;p73">
              <a:extLst>
                <a:ext uri="{FF2B5EF4-FFF2-40B4-BE49-F238E27FC236}">
                  <a16:creationId xmlns:a16="http://schemas.microsoft.com/office/drawing/2014/main" id="{2CE19DF0-976D-4DF8-871B-CC80772C8BB5}"/>
                </a:ext>
              </a:extLst>
            </p:cNvPr>
            <p:cNvSpPr/>
            <p:nvPr/>
          </p:nvSpPr>
          <p:spPr>
            <a:xfrm>
              <a:off x="6282875" y="4157275"/>
              <a:ext cx="329650" cy="164850"/>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1" name="Google Shape;3468;p73">
              <a:extLst>
                <a:ext uri="{FF2B5EF4-FFF2-40B4-BE49-F238E27FC236}">
                  <a16:creationId xmlns:a16="http://schemas.microsoft.com/office/drawing/2014/main" id="{9AEDC734-27C7-4AFD-B26A-945561AE82B7}"/>
                </a:ext>
              </a:extLst>
            </p:cNvPr>
            <p:cNvSpPr/>
            <p:nvPr/>
          </p:nvSpPr>
          <p:spPr>
            <a:xfrm>
              <a:off x="6263525" y="4379875"/>
              <a:ext cx="336900" cy="159400"/>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2" name="Google Shape;3469;p73">
              <a:extLst>
                <a:ext uri="{FF2B5EF4-FFF2-40B4-BE49-F238E27FC236}">
                  <a16:creationId xmlns:a16="http://schemas.microsoft.com/office/drawing/2014/main" id="{26AC5CA5-496E-437F-B46C-78C9491BCF0A}"/>
                </a:ext>
              </a:extLst>
            </p:cNvPr>
            <p:cNvSpPr/>
            <p:nvPr/>
          </p:nvSpPr>
          <p:spPr>
            <a:xfrm>
              <a:off x="5975625" y="4136425"/>
              <a:ext cx="307275" cy="20875"/>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3" name="Google Shape;3470;p73">
              <a:extLst>
                <a:ext uri="{FF2B5EF4-FFF2-40B4-BE49-F238E27FC236}">
                  <a16:creationId xmlns:a16="http://schemas.microsoft.com/office/drawing/2014/main" id="{223109A3-73FC-485D-BEC7-DCF4298E1ABA}"/>
                </a:ext>
              </a:extLst>
            </p:cNvPr>
            <p:cNvSpPr/>
            <p:nvPr/>
          </p:nvSpPr>
          <p:spPr>
            <a:xfrm>
              <a:off x="3882275" y="952550"/>
              <a:ext cx="276125" cy="179350"/>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4" name="Google Shape;3471;p73">
              <a:extLst>
                <a:ext uri="{FF2B5EF4-FFF2-40B4-BE49-F238E27FC236}">
                  <a16:creationId xmlns:a16="http://schemas.microsoft.com/office/drawing/2014/main" id="{0B45A488-B7A2-42E7-91C5-14010A814FB4}"/>
                </a:ext>
              </a:extLst>
            </p:cNvPr>
            <p:cNvSpPr/>
            <p:nvPr/>
          </p:nvSpPr>
          <p:spPr>
            <a:xfrm>
              <a:off x="3882275" y="992475"/>
              <a:ext cx="157275" cy="42975"/>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5" name="Google Shape;3472;p73">
              <a:extLst>
                <a:ext uri="{FF2B5EF4-FFF2-40B4-BE49-F238E27FC236}">
                  <a16:creationId xmlns:a16="http://schemas.microsoft.com/office/drawing/2014/main" id="{3238B893-A71E-4639-8795-5E69623B1C94}"/>
                </a:ext>
              </a:extLst>
            </p:cNvPr>
            <p:cNvSpPr/>
            <p:nvPr/>
          </p:nvSpPr>
          <p:spPr>
            <a:xfrm>
              <a:off x="4527025" y="2781575"/>
              <a:ext cx="72600" cy="23167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6" name="Google Shape;3473;p73">
              <a:extLst>
                <a:ext uri="{FF2B5EF4-FFF2-40B4-BE49-F238E27FC236}">
                  <a16:creationId xmlns:a16="http://schemas.microsoft.com/office/drawing/2014/main" id="{7BBD1E23-B05B-4D47-AD8D-F661F2E12014}"/>
                </a:ext>
              </a:extLst>
            </p:cNvPr>
            <p:cNvSpPr/>
            <p:nvPr/>
          </p:nvSpPr>
          <p:spPr>
            <a:xfrm>
              <a:off x="4407875" y="2921600"/>
              <a:ext cx="191750" cy="91650"/>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7" name="Google Shape;3474;p73">
              <a:extLst>
                <a:ext uri="{FF2B5EF4-FFF2-40B4-BE49-F238E27FC236}">
                  <a16:creationId xmlns:a16="http://schemas.microsoft.com/office/drawing/2014/main" id="{C2434793-122C-4E13-B322-63DC2A2408F9}"/>
                </a:ext>
              </a:extLst>
            </p:cNvPr>
            <p:cNvSpPr/>
            <p:nvPr/>
          </p:nvSpPr>
          <p:spPr>
            <a:xfrm>
              <a:off x="4599600" y="2933700"/>
              <a:ext cx="80775" cy="79550"/>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8" name="Google Shape;3475;p73">
              <a:extLst>
                <a:ext uri="{FF2B5EF4-FFF2-40B4-BE49-F238E27FC236}">
                  <a16:creationId xmlns:a16="http://schemas.microsoft.com/office/drawing/2014/main" id="{492D7BD9-6F3B-4B3D-A2E4-180F8FA3B011}"/>
                </a:ext>
              </a:extLst>
            </p:cNvPr>
            <p:cNvSpPr/>
            <p:nvPr/>
          </p:nvSpPr>
          <p:spPr>
            <a:xfrm>
              <a:off x="4878750" y="1827450"/>
              <a:ext cx="354150" cy="62025"/>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9" name="Google Shape;3476;p73">
              <a:extLst>
                <a:ext uri="{FF2B5EF4-FFF2-40B4-BE49-F238E27FC236}">
                  <a16:creationId xmlns:a16="http://schemas.microsoft.com/office/drawing/2014/main" id="{50937C38-BDFF-4374-8069-B2C7EF4046B0}"/>
                </a:ext>
              </a:extLst>
            </p:cNvPr>
            <p:cNvSpPr/>
            <p:nvPr/>
          </p:nvSpPr>
          <p:spPr>
            <a:xfrm>
              <a:off x="5092250" y="2503650"/>
              <a:ext cx="252250" cy="135525"/>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0" name="Google Shape;3477;p73">
              <a:extLst>
                <a:ext uri="{FF2B5EF4-FFF2-40B4-BE49-F238E27FC236}">
                  <a16:creationId xmlns:a16="http://schemas.microsoft.com/office/drawing/2014/main" id="{99633722-AED2-4584-978E-B21D8995DD37}"/>
                </a:ext>
              </a:extLst>
            </p:cNvPr>
            <p:cNvSpPr/>
            <p:nvPr/>
          </p:nvSpPr>
          <p:spPr>
            <a:xfrm>
              <a:off x="4527025" y="2781575"/>
              <a:ext cx="120700" cy="1212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1" name="Google Shape;3478;p73">
              <a:extLst>
                <a:ext uri="{FF2B5EF4-FFF2-40B4-BE49-F238E27FC236}">
                  <a16:creationId xmlns:a16="http://schemas.microsoft.com/office/drawing/2014/main" id="{84C03AB9-C0E1-418E-B6C2-F246745ECF4A}"/>
                </a:ext>
              </a:extLst>
            </p:cNvPr>
            <p:cNvSpPr/>
            <p:nvPr/>
          </p:nvSpPr>
          <p:spPr>
            <a:xfrm>
              <a:off x="4338925" y="2717475"/>
              <a:ext cx="16350" cy="139125"/>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2" name="Google Shape;3479;p73">
              <a:extLst>
                <a:ext uri="{FF2B5EF4-FFF2-40B4-BE49-F238E27FC236}">
                  <a16:creationId xmlns:a16="http://schemas.microsoft.com/office/drawing/2014/main" id="{3F69A9A9-672E-409E-B590-194683B4C9A9}"/>
                </a:ext>
              </a:extLst>
            </p:cNvPr>
            <p:cNvSpPr/>
            <p:nvPr/>
          </p:nvSpPr>
          <p:spPr>
            <a:xfrm>
              <a:off x="4367350" y="2717475"/>
              <a:ext cx="171800" cy="64125"/>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3" name="Google Shape;3480;p73">
              <a:extLst>
                <a:ext uri="{FF2B5EF4-FFF2-40B4-BE49-F238E27FC236}">
                  <a16:creationId xmlns:a16="http://schemas.microsoft.com/office/drawing/2014/main" id="{7FB88512-4486-4F32-932B-8A604FB34FD7}"/>
                </a:ext>
              </a:extLst>
            </p:cNvPr>
            <p:cNvSpPr/>
            <p:nvPr/>
          </p:nvSpPr>
          <p:spPr>
            <a:xfrm>
              <a:off x="4250925" y="2757375"/>
              <a:ext cx="88025" cy="99225"/>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4" name="Google Shape;3481;p73">
              <a:extLst>
                <a:ext uri="{FF2B5EF4-FFF2-40B4-BE49-F238E27FC236}">
                  <a16:creationId xmlns:a16="http://schemas.microsoft.com/office/drawing/2014/main" id="{E58C9DAD-74B5-4AF8-BAD3-BB3346AF1862}"/>
                </a:ext>
              </a:extLst>
            </p:cNvPr>
            <p:cNvSpPr/>
            <p:nvPr/>
          </p:nvSpPr>
          <p:spPr>
            <a:xfrm>
              <a:off x="4540925" y="1474825"/>
              <a:ext cx="464250" cy="534400"/>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5" name="Google Shape;3482;p73">
              <a:extLst>
                <a:ext uri="{FF2B5EF4-FFF2-40B4-BE49-F238E27FC236}">
                  <a16:creationId xmlns:a16="http://schemas.microsoft.com/office/drawing/2014/main" id="{68881B00-19DE-45B2-9237-C7561C6054FF}"/>
                </a:ext>
              </a:extLst>
            </p:cNvPr>
            <p:cNvSpPr/>
            <p:nvPr/>
          </p:nvSpPr>
          <p:spPr>
            <a:xfrm>
              <a:off x="2083775" y="4509400"/>
              <a:ext cx="120100" cy="10305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6" name="Google Shape;3483;p73">
              <a:extLst>
                <a:ext uri="{FF2B5EF4-FFF2-40B4-BE49-F238E27FC236}">
                  <a16:creationId xmlns:a16="http://schemas.microsoft.com/office/drawing/2014/main" id="{88038BFC-93C6-47AA-A817-925DB76F6B66}"/>
                </a:ext>
              </a:extLst>
            </p:cNvPr>
            <p:cNvSpPr/>
            <p:nvPr/>
          </p:nvSpPr>
          <p:spPr>
            <a:xfrm>
              <a:off x="2131875" y="4540150"/>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7" name="Google Shape;3484;p73">
              <a:extLst>
                <a:ext uri="{FF2B5EF4-FFF2-40B4-BE49-F238E27FC236}">
                  <a16:creationId xmlns:a16="http://schemas.microsoft.com/office/drawing/2014/main" id="{91F75DD0-EE01-457A-BCC5-92E4C1AC6D0F}"/>
                </a:ext>
              </a:extLst>
            </p:cNvPr>
            <p:cNvSpPr/>
            <p:nvPr/>
          </p:nvSpPr>
          <p:spPr>
            <a:xfrm>
              <a:off x="2149700" y="3967650"/>
              <a:ext cx="120100" cy="102875"/>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8" name="Google Shape;3485;p73">
              <a:extLst>
                <a:ext uri="{FF2B5EF4-FFF2-40B4-BE49-F238E27FC236}">
                  <a16:creationId xmlns:a16="http://schemas.microsoft.com/office/drawing/2014/main" id="{C8ADEA5A-4BE4-4173-82C0-B926E6DC1EDD}"/>
                </a:ext>
              </a:extLst>
            </p:cNvPr>
            <p:cNvSpPr/>
            <p:nvPr/>
          </p:nvSpPr>
          <p:spPr>
            <a:xfrm>
              <a:off x="2190825" y="3998525"/>
              <a:ext cx="48425" cy="4145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99" name="Google Shape;3486;p73">
              <a:extLst>
                <a:ext uri="{FF2B5EF4-FFF2-40B4-BE49-F238E27FC236}">
                  <a16:creationId xmlns:a16="http://schemas.microsoft.com/office/drawing/2014/main" id="{BCA6F6AA-F443-489F-8B9A-73080F58E765}"/>
                </a:ext>
              </a:extLst>
            </p:cNvPr>
            <p:cNvSpPr/>
            <p:nvPr/>
          </p:nvSpPr>
          <p:spPr>
            <a:xfrm>
              <a:off x="2412800" y="3351325"/>
              <a:ext cx="120100" cy="103150"/>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0" name="Google Shape;3487;p73">
              <a:extLst>
                <a:ext uri="{FF2B5EF4-FFF2-40B4-BE49-F238E27FC236}">
                  <a16:creationId xmlns:a16="http://schemas.microsoft.com/office/drawing/2014/main" id="{00CBE967-ACC7-42A0-BD44-2A5D73D64C52}"/>
                </a:ext>
              </a:extLst>
            </p:cNvPr>
            <p:cNvSpPr/>
            <p:nvPr/>
          </p:nvSpPr>
          <p:spPr>
            <a:xfrm>
              <a:off x="2460900" y="3381875"/>
              <a:ext cx="41450" cy="41475"/>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1" name="Google Shape;3488;p73">
              <a:extLst>
                <a:ext uri="{FF2B5EF4-FFF2-40B4-BE49-F238E27FC236}">
                  <a16:creationId xmlns:a16="http://schemas.microsoft.com/office/drawing/2014/main" id="{B28676B6-9996-4606-83CF-374152547AA5}"/>
                </a:ext>
              </a:extLst>
            </p:cNvPr>
            <p:cNvSpPr/>
            <p:nvPr/>
          </p:nvSpPr>
          <p:spPr>
            <a:xfrm>
              <a:off x="2219875" y="3265425"/>
              <a:ext cx="120375" cy="102875"/>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2" name="Google Shape;3489;p73">
              <a:extLst>
                <a:ext uri="{FF2B5EF4-FFF2-40B4-BE49-F238E27FC236}">
                  <a16:creationId xmlns:a16="http://schemas.microsoft.com/office/drawing/2014/main" id="{934F217B-4869-4EB8-9170-6772231E20E4}"/>
                </a:ext>
              </a:extLst>
            </p:cNvPr>
            <p:cNvSpPr/>
            <p:nvPr/>
          </p:nvSpPr>
          <p:spPr>
            <a:xfrm>
              <a:off x="2267950" y="3296300"/>
              <a:ext cx="41450" cy="4145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3" name="Google Shape;3490;p73">
              <a:extLst>
                <a:ext uri="{FF2B5EF4-FFF2-40B4-BE49-F238E27FC236}">
                  <a16:creationId xmlns:a16="http://schemas.microsoft.com/office/drawing/2014/main" id="{E498FF30-741F-4662-92DD-53AFF30FA564}"/>
                </a:ext>
              </a:extLst>
            </p:cNvPr>
            <p:cNvSpPr/>
            <p:nvPr/>
          </p:nvSpPr>
          <p:spPr>
            <a:xfrm>
              <a:off x="1842150" y="2753150"/>
              <a:ext cx="120075" cy="102850"/>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4" name="Google Shape;3491;p73">
              <a:extLst>
                <a:ext uri="{FF2B5EF4-FFF2-40B4-BE49-F238E27FC236}">
                  <a16:creationId xmlns:a16="http://schemas.microsoft.com/office/drawing/2014/main" id="{F041EDD6-D3CE-4584-8705-36030CAC334B}"/>
                </a:ext>
              </a:extLst>
            </p:cNvPr>
            <p:cNvSpPr/>
            <p:nvPr/>
          </p:nvSpPr>
          <p:spPr>
            <a:xfrm>
              <a:off x="1890225" y="2784000"/>
              <a:ext cx="41450" cy="4145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5" name="Google Shape;3492;p73">
              <a:extLst>
                <a:ext uri="{FF2B5EF4-FFF2-40B4-BE49-F238E27FC236}">
                  <a16:creationId xmlns:a16="http://schemas.microsoft.com/office/drawing/2014/main" id="{3D531226-D1A6-4564-A787-055FD0FFBFA1}"/>
                </a:ext>
              </a:extLst>
            </p:cNvPr>
            <p:cNvSpPr/>
            <p:nvPr/>
          </p:nvSpPr>
          <p:spPr>
            <a:xfrm>
              <a:off x="1965225" y="2040750"/>
              <a:ext cx="120400" cy="10305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6" name="Google Shape;3493;p73">
              <a:extLst>
                <a:ext uri="{FF2B5EF4-FFF2-40B4-BE49-F238E27FC236}">
                  <a16:creationId xmlns:a16="http://schemas.microsoft.com/office/drawing/2014/main" id="{61C9ED86-17EB-48D2-A3F0-E69A0FA46F07}"/>
                </a:ext>
              </a:extLst>
            </p:cNvPr>
            <p:cNvSpPr/>
            <p:nvPr/>
          </p:nvSpPr>
          <p:spPr>
            <a:xfrm>
              <a:off x="2013325" y="2071500"/>
              <a:ext cx="41450" cy="4145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7" name="Google Shape;3494;p73">
              <a:extLst>
                <a:ext uri="{FF2B5EF4-FFF2-40B4-BE49-F238E27FC236}">
                  <a16:creationId xmlns:a16="http://schemas.microsoft.com/office/drawing/2014/main" id="{AF2C1742-C7B1-4ACF-8744-D92471708D00}"/>
                </a:ext>
              </a:extLst>
            </p:cNvPr>
            <p:cNvSpPr/>
            <p:nvPr/>
          </p:nvSpPr>
          <p:spPr>
            <a:xfrm>
              <a:off x="2199300" y="2345175"/>
              <a:ext cx="120075" cy="102875"/>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8" name="Google Shape;3495;p73">
              <a:extLst>
                <a:ext uri="{FF2B5EF4-FFF2-40B4-BE49-F238E27FC236}">
                  <a16:creationId xmlns:a16="http://schemas.microsoft.com/office/drawing/2014/main" id="{2BA3AB39-2049-4817-AE76-182BC680676F}"/>
                </a:ext>
              </a:extLst>
            </p:cNvPr>
            <p:cNvSpPr/>
            <p:nvPr/>
          </p:nvSpPr>
          <p:spPr>
            <a:xfrm>
              <a:off x="2247375" y="2376025"/>
              <a:ext cx="41475" cy="41475"/>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09" name="Google Shape;3496;p73">
              <a:extLst>
                <a:ext uri="{FF2B5EF4-FFF2-40B4-BE49-F238E27FC236}">
                  <a16:creationId xmlns:a16="http://schemas.microsoft.com/office/drawing/2014/main" id="{77FF1106-700D-421A-B0C6-9FF460E5E9E4}"/>
                </a:ext>
              </a:extLst>
            </p:cNvPr>
            <p:cNvSpPr/>
            <p:nvPr/>
          </p:nvSpPr>
          <p:spPr>
            <a:xfrm>
              <a:off x="3401425" y="2433800"/>
              <a:ext cx="120075" cy="103150"/>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0" name="Google Shape;3497;p73">
              <a:extLst>
                <a:ext uri="{FF2B5EF4-FFF2-40B4-BE49-F238E27FC236}">
                  <a16:creationId xmlns:a16="http://schemas.microsoft.com/office/drawing/2014/main" id="{CADFDA63-F083-495E-9DC0-F47ADCF606D8}"/>
                </a:ext>
              </a:extLst>
            </p:cNvPr>
            <p:cNvSpPr/>
            <p:nvPr/>
          </p:nvSpPr>
          <p:spPr>
            <a:xfrm>
              <a:off x="3449500" y="2464650"/>
              <a:ext cx="41450" cy="4145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1" name="Google Shape;3498;p73">
              <a:extLst>
                <a:ext uri="{FF2B5EF4-FFF2-40B4-BE49-F238E27FC236}">
                  <a16:creationId xmlns:a16="http://schemas.microsoft.com/office/drawing/2014/main" id="{D3456CCF-67FD-44CB-AA8C-5F312AB01241}"/>
                </a:ext>
              </a:extLst>
            </p:cNvPr>
            <p:cNvSpPr/>
            <p:nvPr/>
          </p:nvSpPr>
          <p:spPr>
            <a:xfrm>
              <a:off x="3549000" y="2197525"/>
              <a:ext cx="120075" cy="102925"/>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2" name="Google Shape;3499;p73">
              <a:extLst>
                <a:ext uri="{FF2B5EF4-FFF2-40B4-BE49-F238E27FC236}">
                  <a16:creationId xmlns:a16="http://schemas.microsoft.com/office/drawing/2014/main" id="{2EA760FC-87D7-4520-882F-35FE7EB9EF8A}"/>
                </a:ext>
              </a:extLst>
            </p:cNvPr>
            <p:cNvSpPr/>
            <p:nvPr/>
          </p:nvSpPr>
          <p:spPr>
            <a:xfrm>
              <a:off x="3597075" y="2228150"/>
              <a:ext cx="41475" cy="4145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3" name="Google Shape;3500;p73">
              <a:extLst>
                <a:ext uri="{FF2B5EF4-FFF2-40B4-BE49-F238E27FC236}">
                  <a16:creationId xmlns:a16="http://schemas.microsoft.com/office/drawing/2014/main" id="{651A4A7F-41B5-47E2-9764-07157C2BFA3D}"/>
                </a:ext>
              </a:extLst>
            </p:cNvPr>
            <p:cNvSpPr/>
            <p:nvPr/>
          </p:nvSpPr>
          <p:spPr>
            <a:xfrm>
              <a:off x="3569875" y="3371900"/>
              <a:ext cx="120075" cy="102850"/>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4" name="Google Shape;3501;p73">
              <a:extLst>
                <a:ext uri="{FF2B5EF4-FFF2-40B4-BE49-F238E27FC236}">
                  <a16:creationId xmlns:a16="http://schemas.microsoft.com/office/drawing/2014/main" id="{D92C046A-2E29-4582-BC1E-6BD6CB993BF4}"/>
                </a:ext>
              </a:extLst>
            </p:cNvPr>
            <p:cNvSpPr/>
            <p:nvPr/>
          </p:nvSpPr>
          <p:spPr>
            <a:xfrm>
              <a:off x="3617950" y="3402750"/>
              <a:ext cx="41450" cy="4145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5" name="Google Shape;3502;p73">
              <a:extLst>
                <a:ext uri="{FF2B5EF4-FFF2-40B4-BE49-F238E27FC236}">
                  <a16:creationId xmlns:a16="http://schemas.microsoft.com/office/drawing/2014/main" id="{1DCF8A7F-A358-44C3-A3B0-AF5D96634E53}"/>
                </a:ext>
              </a:extLst>
            </p:cNvPr>
            <p:cNvSpPr/>
            <p:nvPr/>
          </p:nvSpPr>
          <p:spPr>
            <a:xfrm>
              <a:off x="3313425" y="2828375"/>
              <a:ext cx="120375" cy="102925"/>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6" name="Google Shape;3503;p73">
              <a:extLst>
                <a:ext uri="{FF2B5EF4-FFF2-40B4-BE49-F238E27FC236}">
                  <a16:creationId xmlns:a16="http://schemas.microsoft.com/office/drawing/2014/main" id="{140D3EE6-9F88-4EBA-82BD-E60471BFF6A5}"/>
                </a:ext>
              </a:extLst>
            </p:cNvPr>
            <p:cNvSpPr/>
            <p:nvPr/>
          </p:nvSpPr>
          <p:spPr>
            <a:xfrm>
              <a:off x="3354550" y="2859000"/>
              <a:ext cx="48400" cy="41525"/>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7" name="Google Shape;3504;p73">
              <a:extLst>
                <a:ext uri="{FF2B5EF4-FFF2-40B4-BE49-F238E27FC236}">
                  <a16:creationId xmlns:a16="http://schemas.microsoft.com/office/drawing/2014/main" id="{90D78B94-6E71-41CE-9802-C15D59588A7D}"/>
                </a:ext>
              </a:extLst>
            </p:cNvPr>
            <p:cNvSpPr/>
            <p:nvPr/>
          </p:nvSpPr>
          <p:spPr>
            <a:xfrm>
              <a:off x="3471575" y="2603150"/>
              <a:ext cx="120100" cy="102850"/>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8" name="Google Shape;3505;p73">
              <a:extLst>
                <a:ext uri="{FF2B5EF4-FFF2-40B4-BE49-F238E27FC236}">
                  <a16:creationId xmlns:a16="http://schemas.microsoft.com/office/drawing/2014/main" id="{7BC16BFE-225D-4378-9F4C-B3732051ABED}"/>
                </a:ext>
              </a:extLst>
            </p:cNvPr>
            <p:cNvSpPr/>
            <p:nvPr/>
          </p:nvSpPr>
          <p:spPr>
            <a:xfrm>
              <a:off x="3519675" y="2634000"/>
              <a:ext cx="41450" cy="4145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19" name="Google Shape;3506;p73">
              <a:extLst>
                <a:ext uri="{FF2B5EF4-FFF2-40B4-BE49-F238E27FC236}">
                  <a16:creationId xmlns:a16="http://schemas.microsoft.com/office/drawing/2014/main" id="{0FBAFD7D-B4C6-422D-9B45-EE77E4C25B57}"/>
                </a:ext>
              </a:extLst>
            </p:cNvPr>
            <p:cNvSpPr/>
            <p:nvPr/>
          </p:nvSpPr>
          <p:spPr>
            <a:xfrm>
              <a:off x="3857775" y="2291950"/>
              <a:ext cx="120375" cy="102850"/>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0" name="Google Shape;3507;p73">
              <a:extLst>
                <a:ext uri="{FF2B5EF4-FFF2-40B4-BE49-F238E27FC236}">
                  <a16:creationId xmlns:a16="http://schemas.microsoft.com/office/drawing/2014/main" id="{318004A1-F3E8-4FD9-8D2A-7133E3772291}"/>
                </a:ext>
              </a:extLst>
            </p:cNvPr>
            <p:cNvSpPr/>
            <p:nvPr/>
          </p:nvSpPr>
          <p:spPr>
            <a:xfrm>
              <a:off x="3898900" y="2322800"/>
              <a:ext cx="48400" cy="41475"/>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1" name="Google Shape;3508;p73">
              <a:extLst>
                <a:ext uri="{FF2B5EF4-FFF2-40B4-BE49-F238E27FC236}">
                  <a16:creationId xmlns:a16="http://schemas.microsoft.com/office/drawing/2014/main" id="{044E0C31-5E49-4F49-9064-D6B9934BF0FF}"/>
                </a:ext>
              </a:extLst>
            </p:cNvPr>
            <p:cNvSpPr/>
            <p:nvPr/>
          </p:nvSpPr>
          <p:spPr>
            <a:xfrm>
              <a:off x="4072500" y="2533875"/>
              <a:ext cx="120075" cy="102875"/>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2" name="Google Shape;3509;p73">
              <a:extLst>
                <a:ext uri="{FF2B5EF4-FFF2-40B4-BE49-F238E27FC236}">
                  <a16:creationId xmlns:a16="http://schemas.microsoft.com/office/drawing/2014/main" id="{9D2193D9-A4BB-48A1-8043-F47D17F62393}"/>
                </a:ext>
              </a:extLst>
            </p:cNvPr>
            <p:cNvSpPr/>
            <p:nvPr/>
          </p:nvSpPr>
          <p:spPr>
            <a:xfrm>
              <a:off x="4113625" y="2564750"/>
              <a:ext cx="48400" cy="4145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3" name="Google Shape;3510;p73">
              <a:extLst>
                <a:ext uri="{FF2B5EF4-FFF2-40B4-BE49-F238E27FC236}">
                  <a16:creationId xmlns:a16="http://schemas.microsoft.com/office/drawing/2014/main" id="{C0DBA4BF-FC37-45BC-A3CD-057E1BA8EAA4}"/>
                </a:ext>
              </a:extLst>
            </p:cNvPr>
            <p:cNvSpPr/>
            <p:nvPr/>
          </p:nvSpPr>
          <p:spPr>
            <a:xfrm>
              <a:off x="3851425" y="3723000"/>
              <a:ext cx="120375" cy="102850"/>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4" name="Google Shape;3511;p73">
              <a:extLst>
                <a:ext uri="{FF2B5EF4-FFF2-40B4-BE49-F238E27FC236}">
                  <a16:creationId xmlns:a16="http://schemas.microsoft.com/office/drawing/2014/main" id="{C134AA06-005A-45D9-9911-AA326CB899F6}"/>
                </a:ext>
              </a:extLst>
            </p:cNvPr>
            <p:cNvSpPr/>
            <p:nvPr/>
          </p:nvSpPr>
          <p:spPr>
            <a:xfrm>
              <a:off x="3899500" y="3753850"/>
              <a:ext cx="41450" cy="41475"/>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5" name="Google Shape;3512;p73">
              <a:extLst>
                <a:ext uri="{FF2B5EF4-FFF2-40B4-BE49-F238E27FC236}">
                  <a16:creationId xmlns:a16="http://schemas.microsoft.com/office/drawing/2014/main" id="{D5DF866A-0757-4307-A7A5-6A6635842DEF}"/>
                </a:ext>
              </a:extLst>
            </p:cNvPr>
            <p:cNvSpPr/>
            <p:nvPr/>
          </p:nvSpPr>
          <p:spPr>
            <a:xfrm>
              <a:off x="3967850" y="4372300"/>
              <a:ext cx="120075" cy="102850"/>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6" name="Google Shape;3513;p73">
              <a:extLst>
                <a:ext uri="{FF2B5EF4-FFF2-40B4-BE49-F238E27FC236}">
                  <a16:creationId xmlns:a16="http://schemas.microsoft.com/office/drawing/2014/main" id="{1E2572A2-EDBC-4359-9932-DCDC62B896B2}"/>
                </a:ext>
              </a:extLst>
            </p:cNvPr>
            <p:cNvSpPr/>
            <p:nvPr/>
          </p:nvSpPr>
          <p:spPr>
            <a:xfrm>
              <a:off x="4015625" y="4403150"/>
              <a:ext cx="41475" cy="4145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7" name="Google Shape;3514;p73">
              <a:extLst>
                <a:ext uri="{FF2B5EF4-FFF2-40B4-BE49-F238E27FC236}">
                  <a16:creationId xmlns:a16="http://schemas.microsoft.com/office/drawing/2014/main" id="{A21173FF-2907-4CCF-B589-54FC56619643}"/>
                </a:ext>
              </a:extLst>
            </p:cNvPr>
            <p:cNvSpPr/>
            <p:nvPr/>
          </p:nvSpPr>
          <p:spPr>
            <a:xfrm>
              <a:off x="4332275" y="3946800"/>
              <a:ext cx="120075" cy="103150"/>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8" name="Google Shape;3515;p73">
              <a:extLst>
                <a:ext uri="{FF2B5EF4-FFF2-40B4-BE49-F238E27FC236}">
                  <a16:creationId xmlns:a16="http://schemas.microsoft.com/office/drawing/2014/main" id="{DCAA0ADC-2E68-4F52-B9F0-3E2EC12A9D34}"/>
                </a:ext>
              </a:extLst>
            </p:cNvPr>
            <p:cNvSpPr/>
            <p:nvPr/>
          </p:nvSpPr>
          <p:spPr>
            <a:xfrm>
              <a:off x="4373400" y="3977650"/>
              <a:ext cx="48400" cy="41525"/>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29" name="Google Shape;3516;p73">
              <a:extLst>
                <a:ext uri="{FF2B5EF4-FFF2-40B4-BE49-F238E27FC236}">
                  <a16:creationId xmlns:a16="http://schemas.microsoft.com/office/drawing/2014/main" id="{BF532DA5-70DB-4302-B17B-6DEA314683CA}"/>
                </a:ext>
              </a:extLst>
            </p:cNvPr>
            <p:cNvSpPr/>
            <p:nvPr/>
          </p:nvSpPr>
          <p:spPr>
            <a:xfrm>
              <a:off x="4373700" y="30870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0" name="Google Shape;3517;p73">
              <a:extLst>
                <a:ext uri="{FF2B5EF4-FFF2-40B4-BE49-F238E27FC236}">
                  <a16:creationId xmlns:a16="http://schemas.microsoft.com/office/drawing/2014/main" id="{456713C5-7122-475D-9BEE-01CE32014AA9}"/>
                </a:ext>
              </a:extLst>
            </p:cNvPr>
            <p:cNvSpPr/>
            <p:nvPr/>
          </p:nvSpPr>
          <p:spPr>
            <a:xfrm>
              <a:off x="4414825" y="3117875"/>
              <a:ext cx="48425" cy="4145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1" name="Google Shape;3518;p73">
              <a:extLst>
                <a:ext uri="{FF2B5EF4-FFF2-40B4-BE49-F238E27FC236}">
                  <a16:creationId xmlns:a16="http://schemas.microsoft.com/office/drawing/2014/main" id="{6F431761-7A67-4680-A10D-D9164B85CC1B}"/>
                </a:ext>
              </a:extLst>
            </p:cNvPr>
            <p:cNvSpPr/>
            <p:nvPr/>
          </p:nvSpPr>
          <p:spPr>
            <a:xfrm>
              <a:off x="4262700" y="2803350"/>
              <a:ext cx="120300" cy="102850"/>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2" name="Google Shape;3519;p73">
              <a:extLst>
                <a:ext uri="{FF2B5EF4-FFF2-40B4-BE49-F238E27FC236}">
                  <a16:creationId xmlns:a16="http://schemas.microsoft.com/office/drawing/2014/main" id="{722A4170-B041-439F-A836-2B0EDF5C74BE}"/>
                </a:ext>
              </a:extLst>
            </p:cNvPr>
            <p:cNvSpPr/>
            <p:nvPr/>
          </p:nvSpPr>
          <p:spPr>
            <a:xfrm>
              <a:off x="4303850" y="2833900"/>
              <a:ext cx="48400" cy="41650"/>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3" name="Google Shape;3520;p73">
              <a:extLst>
                <a:ext uri="{FF2B5EF4-FFF2-40B4-BE49-F238E27FC236}">
                  <a16:creationId xmlns:a16="http://schemas.microsoft.com/office/drawing/2014/main" id="{3A27E868-11A9-4B41-821F-90BC18B58200}"/>
                </a:ext>
              </a:extLst>
            </p:cNvPr>
            <p:cNvSpPr/>
            <p:nvPr/>
          </p:nvSpPr>
          <p:spPr>
            <a:xfrm>
              <a:off x="4621375" y="3199925"/>
              <a:ext cx="120400" cy="10305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4" name="Google Shape;3521;p73">
              <a:extLst>
                <a:ext uri="{FF2B5EF4-FFF2-40B4-BE49-F238E27FC236}">
                  <a16:creationId xmlns:a16="http://schemas.microsoft.com/office/drawing/2014/main" id="{53F2FB97-ABB9-4354-9876-A6F0B9BB84AC}"/>
                </a:ext>
              </a:extLst>
            </p:cNvPr>
            <p:cNvSpPr/>
            <p:nvPr/>
          </p:nvSpPr>
          <p:spPr>
            <a:xfrm>
              <a:off x="4669475" y="3230675"/>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5" name="Google Shape;3522;p73">
              <a:extLst>
                <a:ext uri="{FF2B5EF4-FFF2-40B4-BE49-F238E27FC236}">
                  <a16:creationId xmlns:a16="http://schemas.microsoft.com/office/drawing/2014/main" id="{31197EB7-D3DC-439B-8158-F1B6D94D18EC}"/>
                </a:ext>
              </a:extLst>
            </p:cNvPr>
            <p:cNvSpPr/>
            <p:nvPr/>
          </p:nvSpPr>
          <p:spPr>
            <a:xfrm>
              <a:off x="4021975" y="2689275"/>
              <a:ext cx="120100" cy="102925"/>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6" name="Google Shape;3523;p73">
              <a:extLst>
                <a:ext uri="{FF2B5EF4-FFF2-40B4-BE49-F238E27FC236}">
                  <a16:creationId xmlns:a16="http://schemas.microsoft.com/office/drawing/2014/main" id="{3C278751-88AC-4B08-9360-16A43D770ECA}"/>
                </a:ext>
              </a:extLst>
            </p:cNvPr>
            <p:cNvSpPr/>
            <p:nvPr/>
          </p:nvSpPr>
          <p:spPr>
            <a:xfrm>
              <a:off x="4062800" y="2719875"/>
              <a:ext cx="48425" cy="41550"/>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7" name="Google Shape;3524;p73">
              <a:extLst>
                <a:ext uri="{FF2B5EF4-FFF2-40B4-BE49-F238E27FC236}">
                  <a16:creationId xmlns:a16="http://schemas.microsoft.com/office/drawing/2014/main" id="{9830FBFB-D25F-42BF-A1CE-0215DBB8264D}"/>
                </a:ext>
              </a:extLst>
            </p:cNvPr>
            <p:cNvSpPr/>
            <p:nvPr/>
          </p:nvSpPr>
          <p:spPr>
            <a:xfrm>
              <a:off x="4233675" y="2303750"/>
              <a:ext cx="120075" cy="102850"/>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8" name="Google Shape;3525;p73">
              <a:extLst>
                <a:ext uri="{FF2B5EF4-FFF2-40B4-BE49-F238E27FC236}">
                  <a16:creationId xmlns:a16="http://schemas.microsoft.com/office/drawing/2014/main" id="{9BABAC63-47A2-433F-BFEE-B2534A73FC74}"/>
                </a:ext>
              </a:extLst>
            </p:cNvPr>
            <p:cNvSpPr/>
            <p:nvPr/>
          </p:nvSpPr>
          <p:spPr>
            <a:xfrm>
              <a:off x="4274500" y="2334600"/>
              <a:ext cx="48725" cy="4145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39" name="Google Shape;3526;p73">
              <a:extLst>
                <a:ext uri="{FF2B5EF4-FFF2-40B4-BE49-F238E27FC236}">
                  <a16:creationId xmlns:a16="http://schemas.microsoft.com/office/drawing/2014/main" id="{0BF6826B-F12F-4BB2-B17B-4987CA6B67F3}"/>
                </a:ext>
              </a:extLst>
            </p:cNvPr>
            <p:cNvSpPr/>
            <p:nvPr/>
          </p:nvSpPr>
          <p:spPr>
            <a:xfrm>
              <a:off x="4318350" y="2590375"/>
              <a:ext cx="120100" cy="102925"/>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0" name="Google Shape;3527;p73">
              <a:extLst>
                <a:ext uri="{FF2B5EF4-FFF2-40B4-BE49-F238E27FC236}">
                  <a16:creationId xmlns:a16="http://schemas.microsoft.com/office/drawing/2014/main" id="{D8D15579-6A01-478E-A897-8C2268EB6D79}"/>
                </a:ext>
              </a:extLst>
            </p:cNvPr>
            <p:cNvSpPr/>
            <p:nvPr/>
          </p:nvSpPr>
          <p:spPr>
            <a:xfrm>
              <a:off x="4359175" y="2621000"/>
              <a:ext cx="48725" cy="41350"/>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1" name="Google Shape;3528;p73">
              <a:extLst>
                <a:ext uri="{FF2B5EF4-FFF2-40B4-BE49-F238E27FC236}">
                  <a16:creationId xmlns:a16="http://schemas.microsoft.com/office/drawing/2014/main" id="{5A021399-4E8E-496D-806B-6C3A4566520D}"/>
                </a:ext>
              </a:extLst>
            </p:cNvPr>
            <p:cNvSpPr/>
            <p:nvPr/>
          </p:nvSpPr>
          <p:spPr>
            <a:xfrm>
              <a:off x="4394250" y="1634200"/>
              <a:ext cx="120400" cy="102850"/>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2" name="Google Shape;3529;p73">
              <a:extLst>
                <a:ext uri="{FF2B5EF4-FFF2-40B4-BE49-F238E27FC236}">
                  <a16:creationId xmlns:a16="http://schemas.microsoft.com/office/drawing/2014/main" id="{01073881-5E50-4F8D-B8D0-2E716AC9720F}"/>
                </a:ext>
              </a:extLst>
            </p:cNvPr>
            <p:cNvSpPr/>
            <p:nvPr/>
          </p:nvSpPr>
          <p:spPr>
            <a:xfrm>
              <a:off x="4442350" y="1665050"/>
              <a:ext cx="41450" cy="4145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3" name="Google Shape;3530;p73">
              <a:extLst>
                <a:ext uri="{FF2B5EF4-FFF2-40B4-BE49-F238E27FC236}">
                  <a16:creationId xmlns:a16="http://schemas.microsoft.com/office/drawing/2014/main" id="{188373C6-2FA0-4826-B50E-119306119C49}"/>
                </a:ext>
              </a:extLst>
            </p:cNvPr>
            <p:cNvSpPr/>
            <p:nvPr/>
          </p:nvSpPr>
          <p:spPr>
            <a:xfrm>
              <a:off x="4894150" y="2876825"/>
              <a:ext cx="120100" cy="102875"/>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4" name="Google Shape;3531;p73">
              <a:extLst>
                <a:ext uri="{FF2B5EF4-FFF2-40B4-BE49-F238E27FC236}">
                  <a16:creationId xmlns:a16="http://schemas.microsoft.com/office/drawing/2014/main" id="{30547B4C-992E-4E7B-9436-BBB82EFBE472}"/>
                </a:ext>
              </a:extLst>
            </p:cNvPr>
            <p:cNvSpPr/>
            <p:nvPr/>
          </p:nvSpPr>
          <p:spPr>
            <a:xfrm>
              <a:off x="4935300" y="2907375"/>
              <a:ext cx="48400" cy="41550"/>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5" name="Google Shape;3532;p73">
              <a:extLst>
                <a:ext uri="{FF2B5EF4-FFF2-40B4-BE49-F238E27FC236}">
                  <a16:creationId xmlns:a16="http://schemas.microsoft.com/office/drawing/2014/main" id="{9B2A8ED0-2A17-4692-B7F5-41838E9E65F7}"/>
                </a:ext>
              </a:extLst>
            </p:cNvPr>
            <p:cNvSpPr/>
            <p:nvPr/>
          </p:nvSpPr>
          <p:spPr>
            <a:xfrm>
              <a:off x="4915025" y="1435200"/>
              <a:ext cx="120100" cy="102850"/>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6" name="Google Shape;3533;p73">
              <a:extLst>
                <a:ext uri="{FF2B5EF4-FFF2-40B4-BE49-F238E27FC236}">
                  <a16:creationId xmlns:a16="http://schemas.microsoft.com/office/drawing/2014/main" id="{D68EAC52-0BBD-466D-973B-F981737CA2A6}"/>
                </a:ext>
              </a:extLst>
            </p:cNvPr>
            <p:cNvSpPr/>
            <p:nvPr/>
          </p:nvSpPr>
          <p:spPr>
            <a:xfrm>
              <a:off x="4962800" y="1466050"/>
              <a:ext cx="41475" cy="41475"/>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7" name="Google Shape;3534;p73">
              <a:extLst>
                <a:ext uri="{FF2B5EF4-FFF2-40B4-BE49-F238E27FC236}">
                  <a16:creationId xmlns:a16="http://schemas.microsoft.com/office/drawing/2014/main" id="{72EC25C4-BD0E-406A-A411-79409EDBF021}"/>
                </a:ext>
              </a:extLst>
            </p:cNvPr>
            <p:cNvSpPr/>
            <p:nvPr/>
          </p:nvSpPr>
          <p:spPr>
            <a:xfrm>
              <a:off x="5924800" y="2946025"/>
              <a:ext cx="120100" cy="102925"/>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8" name="Google Shape;3535;p73">
              <a:extLst>
                <a:ext uri="{FF2B5EF4-FFF2-40B4-BE49-F238E27FC236}">
                  <a16:creationId xmlns:a16="http://schemas.microsoft.com/office/drawing/2014/main" id="{9DD78497-1633-4FDD-BCF9-F217FF96B4E5}"/>
                </a:ext>
              </a:extLst>
            </p:cNvPr>
            <p:cNvSpPr/>
            <p:nvPr/>
          </p:nvSpPr>
          <p:spPr>
            <a:xfrm>
              <a:off x="5965925" y="2976650"/>
              <a:ext cx="48425" cy="41525"/>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49" name="Google Shape;3536;p73">
              <a:extLst>
                <a:ext uri="{FF2B5EF4-FFF2-40B4-BE49-F238E27FC236}">
                  <a16:creationId xmlns:a16="http://schemas.microsoft.com/office/drawing/2014/main" id="{F6D7026A-15E8-4202-AE31-9834BCA4E4AF}"/>
                </a:ext>
              </a:extLst>
            </p:cNvPr>
            <p:cNvSpPr/>
            <p:nvPr/>
          </p:nvSpPr>
          <p:spPr>
            <a:xfrm>
              <a:off x="5966250" y="3510025"/>
              <a:ext cx="120075" cy="102925"/>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0" name="Google Shape;3537;p73">
              <a:extLst>
                <a:ext uri="{FF2B5EF4-FFF2-40B4-BE49-F238E27FC236}">
                  <a16:creationId xmlns:a16="http://schemas.microsoft.com/office/drawing/2014/main" id="{993A3EFC-D3BA-4D01-9160-D9D19EE20584}"/>
                </a:ext>
              </a:extLst>
            </p:cNvPr>
            <p:cNvSpPr/>
            <p:nvPr/>
          </p:nvSpPr>
          <p:spPr>
            <a:xfrm>
              <a:off x="6007075" y="3540650"/>
              <a:ext cx="48700" cy="41525"/>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1" name="Google Shape;3538;p73">
              <a:extLst>
                <a:ext uri="{FF2B5EF4-FFF2-40B4-BE49-F238E27FC236}">
                  <a16:creationId xmlns:a16="http://schemas.microsoft.com/office/drawing/2014/main" id="{C3F9EEC8-50C0-492D-9174-3D43309BC241}"/>
                </a:ext>
              </a:extLst>
            </p:cNvPr>
            <p:cNvSpPr/>
            <p:nvPr/>
          </p:nvSpPr>
          <p:spPr>
            <a:xfrm>
              <a:off x="5904250" y="4108225"/>
              <a:ext cx="120075" cy="102925"/>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2" name="Google Shape;3539;p73">
              <a:extLst>
                <a:ext uri="{FF2B5EF4-FFF2-40B4-BE49-F238E27FC236}">
                  <a16:creationId xmlns:a16="http://schemas.microsoft.com/office/drawing/2014/main" id="{4F21615F-5077-49AD-979A-534464B16560}"/>
                </a:ext>
              </a:extLst>
            </p:cNvPr>
            <p:cNvSpPr/>
            <p:nvPr/>
          </p:nvSpPr>
          <p:spPr>
            <a:xfrm>
              <a:off x="5945075" y="4138825"/>
              <a:ext cx="48400" cy="41550"/>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3" name="Google Shape;3540;p73">
              <a:extLst>
                <a:ext uri="{FF2B5EF4-FFF2-40B4-BE49-F238E27FC236}">
                  <a16:creationId xmlns:a16="http://schemas.microsoft.com/office/drawing/2014/main" id="{42D6117B-C940-493E-9980-70E1368EE9F1}"/>
                </a:ext>
              </a:extLst>
            </p:cNvPr>
            <p:cNvSpPr/>
            <p:nvPr/>
          </p:nvSpPr>
          <p:spPr>
            <a:xfrm>
              <a:off x="6199400" y="4330850"/>
              <a:ext cx="120100" cy="102875"/>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4" name="Google Shape;3541;p73">
              <a:extLst>
                <a:ext uri="{FF2B5EF4-FFF2-40B4-BE49-F238E27FC236}">
                  <a16:creationId xmlns:a16="http://schemas.microsoft.com/office/drawing/2014/main" id="{CE535B42-4927-437E-99EF-4659C7EC73A0}"/>
                </a:ext>
              </a:extLst>
            </p:cNvPr>
            <p:cNvSpPr/>
            <p:nvPr/>
          </p:nvSpPr>
          <p:spPr>
            <a:xfrm>
              <a:off x="6240225" y="4361725"/>
              <a:ext cx="48725" cy="4145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5" name="Google Shape;3542;p73">
              <a:extLst>
                <a:ext uri="{FF2B5EF4-FFF2-40B4-BE49-F238E27FC236}">
                  <a16:creationId xmlns:a16="http://schemas.microsoft.com/office/drawing/2014/main" id="{8D08ED76-574B-4363-9CA0-CCCA24048300}"/>
                </a:ext>
              </a:extLst>
            </p:cNvPr>
            <p:cNvSpPr/>
            <p:nvPr/>
          </p:nvSpPr>
          <p:spPr>
            <a:xfrm>
              <a:off x="6380250" y="3795600"/>
              <a:ext cx="105875" cy="102550"/>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6" name="Google Shape;3543;p73">
              <a:extLst>
                <a:ext uri="{FF2B5EF4-FFF2-40B4-BE49-F238E27FC236}">
                  <a16:creationId xmlns:a16="http://schemas.microsoft.com/office/drawing/2014/main" id="{2D995558-C90C-410B-9276-96F534595566}"/>
                </a:ext>
              </a:extLst>
            </p:cNvPr>
            <p:cNvSpPr/>
            <p:nvPr/>
          </p:nvSpPr>
          <p:spPr>
            <a:xfrm>
              <a:off x="6405950" y="3826100"/>
              <a:ext cx="49275" cy="41525"/>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7" name="Google Shape;3544;p73">
              <a:extLst>
                <a:ext uri="{FF2B5EF4-FFF2-40B4-BE49-F238E27FC236}">
                  <a16:creationId xmlns:a16="http://schemas.microsoft.com/office/drawing/2014/main" id="{0DB36FE5-24AC-4A14-866B-B676EEB7A18E}"/>
                </a:ext>
              </a:extLst>
            </p:cNvPr>
            <p:cNvSpPr/>
            <p:nvPr/>
          </p:nvSpPr>
          <p:spPr>
            <a:xfrm>
              <a:off x="6565025" y="4489025"/>
              <a:ext cx="106475" cy="102575"/>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8" name="Google Shape;3545;p73">
              <a:extLst>
                <a:ext uri="{FF2B5EF4-FFF2-40B4-BE49-F238E27FC236}">
                  <a16:creationId xmlns:a16="http://schemas.microsoft.com/office/drawing/2014/main" id="{5F4F9650-2F00-4E99-953A-345FA6EFD53B}"/>
                </a:ext>
              </a:extLst>
            </p:cNvPr>
            <p:cNvSpPr/>
            <p:nvPr/>
          </p:nvSpPr>
          <p:spPr>
            <a:xfrm>
              <a:off x="6590725" y="4519525"/>
              <a:ext cx="48975" cy="41475"/>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59" name="Google Shape;3546;p73">
              <a:extLst>
                <a:ext uri="{FF2B5EF4-FFF2-40B4-BE49-F238E27FC236}">
                  <a16:creationId xmlns:a16="http://schemas.microsoft.com/office/drawing/2014/main" id="{34AED7DF-9BB8-4628-B13E-99B15BFA9894}"/>
                </a:ext>
              </a:extLst>
            </p:cNvPr>
            <p:cNvSpPr/>
            <p:nvPr/>
          </p:nvSpPr>
          <p:spPr>
            <a:xfrm>
              <a:off x="6653950" y="4057775"/>
              <a:ext cx="105250" cy="102850"/>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0" name="Google Shape;3547;p73">
              <a:extLst>
                <a:ext uri="{FF2B5EF4-FFF2-40B4-BE49-F238E27FC236}">
                  <a16:creationId xmlns:a16="http://schemas.microsoft.com/office/drawing/2014/main" id="{505D62A6-AD32-4857-8D5A-9520D23C9C26}"/>
                </a:ext>
              </a:extLst>
            </p:cNvPr>
            <p:cNvSpPr/>
            <p:nvPr/>
          </p:nvSpPr>
          <p:spPr>
            <a:xfrm>
              <a:off x="6679650" y="4088300"/>
              <a:ext cx="49250" cy="41500"/>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1" name="Google Shape;3548;p73">
              <a:extLst>
                <a:ext uri="{FF2B5EF4-FFF2-40B4-BE49-F238E27FC236}">
                  <a16:creationId xmlns:a16="http://schemas.microsoft.com/office/drawing/2014/main" id="{13DB5EE3-BCE9-4E1E-BDC1-FDFB1228FAB2}"/>
                </a:ext>
              </a:extLst>
            </p:cNvPr>
            <p:cNvSpPr/>
            <p:nvPr/>
          </p:nvSpPr>
          <p:spPr>
            <a:xfrm>
              <a:off x="5631150" y="3510025"/>
              <a:ext cx="120100" cy="102925"/>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2" name="Google Shape;3549;p73">
              <a:extLst>
                <a:ext uri="{FF2B5EF4-FFF2-40B4-BE49-F238E27FC236}">
                  <a16:creationId xmlns:a16="http://schemas.microsoft.com/office/drawing/2014/main" id="{7018AA70-C665-445B-BB34-910F81073D06}"/>
                </a:ext>
              </a:extLst>
            </p:cNvPr>
            <p:cNvSpPr/>
            <p:nvPr/>
          </p:nvSpPr>
          <p:spPr>
            <a:xfrm>
              <a:off x="5672275" y="3540650"/>
              <a:ext cx="48425" cy="41525"/>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3" name="Google Shape;3550;p73">
              <a:extLst>
                <a:ext uri="{FF2B5EF4-FFF2-40B4-BE49-F238E27FC236}">
                  <a16:creationId xmlns:a16="http://schemas.microsoft.com/office/drawing/2014/main" id="{71EBDC63-866A-4E10-8E4F-0BE201DF89D8}"/>
                </a:ext>
              </a:extLst>
            </p:cNvPr>
            <p:cNvSpPr/>
            <p:nvPr/>
          </p:nvSpPr>
          <p:spPr>
            <a:xfrm>
              <a:off x="6059075" y="2542375"/>
              <a:ext cx="120400" cy="103150"/>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4" name="Google Shape;3551;p73">
              <a:extLst>
                <a:ext uri="{FF2B5EF4-FFF2-40B4-BE49-F238E27FC236}">
                  <a16:creationId xmlns:a16="http://schemas.microsoft.com/office/drawing/2014/main" id="{82EE994B-ECBA-4CBE-8936-D3DC6F2A4FAC}"/>
                </a:ext>
              </a:extLst>
            </p:cNvPr>
            <p:cNvSpPr/>
            <p:nvPr/>
          </p:nvSpPr>
          <p:spPr>
            <a:xfrm>
              <a:off x="6100200" y="2573225"/>
              <a:ext cx="48425" cy="41525"/>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5" name="Google Shape;3552;p73">
              <a:extLst>
                <a:ext uri="{FF2B5EF4-FFF2-40B4-BE49-F238E27FC236}">
                  <a16:creationId xmlns:a16="http://schemas.microsoft.com/office/drawing/2014/main" id="{084B4727-FCB3-4E80-916D-0AB367680BD3}"/>
                </a:ext>
              </a:extLst>
            </p:cNvPr>
            <p:cNvSpPr/>
            <p:nvPr/>
          </p:nvSpPr>
          <p:spPr>
            <a:xfrm>
              <a:off x="6406250" y="2262325"/>
              <a:ext cx="120100" cy="102850"/>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6" name="Google Shape;3553;p73">
              <a:extLst>
                <a:ext uri="{FF2B5EF4-FFF2-40B4-BE49-F238E27FC236}">
                  <a16:creationId xmlns:a16="http://schemas.microsoft.com/office/drawing/2014/main" id="{4BA65650-8A12-457C-AA94-6B60C559BB97}"/>
                </a:ext>
              </a:extLst>
            </p:cNvPr>
            <p:cNvSpPr/>
            <p:nvPr/>
          </p:nvSpPr>
          <p:spPr>
            <a:xfrm>
              <a:off x="6447375" y="2293175"/>
              <a:ext cx="48425" cy="4145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7" name="Google Shape;3554;p73">
              <a:extLst>
                <a:ext uri="{FF2B5EF4-FFF2-40B4-BE49-F238E27FC236}">
                  <a16:creationId xmlns:a16="http://schemas.microsoft.com/office/drawing/2014/main" id="{BD83A50E-8F1C-47D7-B815-4D15D97E34A9}"/>
                </a:ext>
              </a:extLst>
            </p:cNvPr>
            <p:cNvSpPr/>
            <p:nvPr/>
          </p:nvSpPr>
          <p:spPr>
            <a:xfrm>
              <a:off x="6528750" y="1840450"/>
              <a:ext cx="120075" cy="102850"/>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8" name="Google Shape;3555;p73">
              <a:extLst>
                <a:ext uri="{FF2B5EF4-FFF2-40B4-BE49-F238E27FC236}">
                  <a16:creationId xmlns:a16="http://schemas.microsoft.com/office/drawing/2014/main" id="{7BA609F8-4085-4B48-AF6B-9DAC3C1AB97C}"/>
                </a:ext>
              </a:extLst>
            </p:cNvPr>
            <p:cNvSpPr/>
            <p:nvPr/>
          </p:nvSpPr>
          <p:spPr>
            <a:xfrm>
              <a:off x="6576825" y="1871300"/>
              <a:ext cx="41450" cy="4145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69" name="Google Shape;3556;p73">
              <a:extLst>
                <a:ext uri="{FF2B5EF4-FFF2-40B4-BE49-F238E27FC236}">
                  <a16:creationId xmlns:a16="http://schemas.microsoft.com/office/drawing/2014/main" id="{D2880480-C8FB-4DAC-B0A2-D3FC0A066710}"/>
                </a:ext>
              </a:extLst>
            </p:cNvPr>
            <p:cNvSpPr/>
            <p:nvPr/>
          </p:nvSpPr>
          <p:spPr>
            <a:xfrm>
              <a:off x="7234575" y="1435200"/>
              <a:ext cx="120100" cy="102850"/>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0" name="Google Shape;3557;p73">
              <a:extLst>
                <a:ext uri="{FF2B5EF4-FFF2-40B4-BE49-F238E27FC236}">
                  <a16:creationId xmlns:a16="http://schemas.microsoft.com/office/drawing/2014/main" id="{9BD7740B-6EAA-435A-BC6A-B9184586936D}"/>
                </a:ext>
              </a:extLst>
            </p:cNvPr>
            <p:cNvSpPr/>
            <p:nvPr/>
          </p:nvSpPr>
          <p:spPr>
            <a:xfrm>
              <a:off x="7282675" y="1466050"/>
              <a:ext cx="41450" cy="41475"/>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1" name="Google Shape;3558;p73">
              <a:extLst>
                <a:ext uri="{FF2B5EF4-FFF2-40B4-BE49-F238E27FC236}">
                  <a16:creationId xmlns:a16="http://schemas.microsoft.com/office/drawing/2014/main" id="{9F845BB2-2153-4B32-BEC3-9FA790B01898}"/>
                </a:ext>
              </a:extLst>
            </p:cNvPr>
            <p:cNvSpPr/>
            <p:nvPr/>
          </p:nvSpPr>
          <p:spPr>
            <a:xfrm>
              <a:off x="7114525" y="17990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2" name="Google Shape;3559;p73">
              <a:extLst>
                <a:ext uri="{FF2B5EF4-FFF2-40B4-BE49-F238E27FC236}">
                  <a16:creationId xmlns:a16="http://schemas.microsoft.com/office/drawing/2014/main" id="{6F09AC3A-46A2-4B2E-9E12-473375CB3E64}"/>
                </a:ext>
              </a:extLst>
            </p:cNvPr>
            <p:cNvSpPr/>
            <p:nvPr/>
          </p:nvSpPr>
          <p:spPr>
            <a:xfrm>
              <a:off x="7155650" y="1829875"/>
              <a:ext cx="48425" cy="4145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3" name="Google Shape;3560;p73">
              <a:extLst>
                <a:ext uri="{FF2B5EF4-FFF2-40B4-BE49-F238E27FC236}">
                  <a16:creationId xmlns:a16="http://schemas.microsoft.com/office/drawing/2014/main" id="{ED52D54A-A066-47D4-B6CF-3166BDC1D659}"/>
                </a:ext>
              </a:extLst>
            </p:cNvPr>
            <p:cNvSpPr/>
            <p:nvPr/>
          </p:nvSpPr>
          <p:spPr>
            <a:xfrm>
              <a:off x="5945675" y="1264625"/>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4" name="Google Shape;3561;p73">
              <a:extLst>
                <a:ext uri="{FF2B5EF4-FFF2-40B4-BE49-F238E27FC236}">
                  <a16:creationId xmlns:a16="http://schemas.microsoft.com/office/drawing/2014/main" id="{22967DF0-4C8E-40F5-8233-B8CC3C2C3BED}"/>
                </a:ext>
              </a:extLst>
            </p:cNvPr>
            <p:cNvSpPr/>
            <p:nvPr/>
          </p:nvSpPr>
          <p:spPr>
            <a:xfrm>
              <a:off x="5986500" y="1295200"/>
              <a:ext cx="48400" cy="41525"/>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5" name="Google Shape;3562;p73">
              <a:extLst>
                <a:ext uri="{FF2B5EF4-FFF2-40B4-BE49-F238E27FC236}">
                  <a16:creationId xmlns:a16="http://schemas.microsoft.com/office/drawing/2014/main" id="{E10C8795-31ED-49E4-8FC3-B6BF9DC7D417}"/>
                </a:ext>
              </a:extLst>
            </p:cNvPr>
            <p:cNvSpPr/>
            <p:nvPr/>
          </p:nvSpPr>
          <p:spPr>
            <a:xfrm>
              <a:off x="3967850" y="986125"/>
              <a:ext cx="120075" cy="103150"/>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6" name="Google Shape;3563;p73">
              <a:extLst>
                <a:ext uri="{FF2B5EF4-FFF2-40B4-BE49-F238E27FC236}">
                  <a16:creationId xmlns:a16="http://schemas.microsoft.com/office/drawing/2014/main" id="{95DAD33F-F65B-4404-AAC8-BB0130A91F9C}"/>
                </a:ext>
              </a:extLst>
            </p:cNvPr>
            <p:cNvSpPr/>
            <p:nvPr/>
          </p:nvSpPr>
          <p:spPr>
            <a:xfrm>
              <a:off x="4015625" y="1016975"/>
              <a:ext cx="41475" cy="4145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7" name="Google Shape;3564;p73">
              <a:extLst>
                <a:ext uri="{FF2B5EF4-FFF2-40B4-BE49-F238E27FC236}">
                  <a16:creationId xmlns:a16="http://schemas.microsoft.com/office/drawing/2014/main" id="{68A3E679-DD7B-40A4-9997-8EF6A139419A}"/>
                </a:ext>
              </a:extLst>
            </p:cNvPr>
            <p:cNvSpPr/>
            <p:nvPr/>
          </p:nvSpPr>
          <p:spPr>
            <a:xfrm>
              <a:off x="3810600" y="947700"/>
              <a:ext cx="120075" cy="103175"/>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8" name="Google Shape;3565;p73">
              <a:extLst>
                <a:ext uri="{FF2B5EF4-FFF2-40B4-BE49-F238E27FC236}">
                  <a16:creationId xmlns:a16="http://schemas.microsoft.com/office/drawing/2014/main" id="{845E86AD-E663-4EB8-9CE4-D7ADDBF0B81E}"/>
                </a:ext>
              </a:extLst>
            </p:cNvPr>
            <p:cNvSpPr/>
            <p:nvPr/>
          </p:nvSpPr>
          <p:spPr>
            <a:xfrm>
              <a:off x="3858675" y="978550"/>
              <a:ext cx="41450" cy="41475"/>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79" name="Google Shape;3566;p73">
              <a:extLst>
                <a:ext uri="{FF2B5EF4-FFF2-40B4-BE49-F238E27FC236}">
                  <a16:creationId xmlns:a16="http://schemas.microsoft.com/office/drawing/2014/main" id="{D4313DA6-968F-44A0-B2A1-B743B2E5C46C}"/>
                </a:ext>
              </a:extLst>
            </p:cNvPr>
            <p:cNvSpPr/>
            <p:nvPr/>
          </p:nvSpPr>
          <p:spPr>
            <a:xfrm>
              <a:off x="3908875" y="1090125"/>
              <a:ext cx="102850" cy="88350"/>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0" name="Google Shape;3567;p73">
              <a:extLst>
                <a:ext uri="{FF2B5EF4-FFF2-40B4-BE49-F238E27FC236}">
                  <a16:creationId xmlns:a16="http://schemas.microsoft.com/office/drawing/2014/main" id="{95AF6B2B-D3BE-4314-8570-94C8EF25E76F}"/>
                </a:ext>
              </a:extLst>
            </p:cNvPr>
            <p:cNvSpPr/>
            <p:nvPr/>
          </p:nvSpPr>
          <p:spPr>
            <a:xfrm>
              <a:off x="3949700" y="1121000"/>
              <a:ext cx="31475" cy="26675"/>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5" name="Google Shape;3568;p73">
              <a:extLst>
                <a:ext uri="{FF2B5EF4-FFF2-40B4-BE49-F238E27FC236}">
                  <a16:creationId xmlns:a16="http://schemas.microsoft.com/office/drawing/2014/main" id="{8A1B540A-8D6E-458B-AC57-5AA88FA82904}"/>
                </a:ext>
              </a:extLst>
            </p:cNvPr>
            <p:cNvSpPr/>
            <p:nvPr/>
          </p:nvSpPr>
          <p:spPr>
            <a:xfrm>
              <a:off x="4091550" y="910775"/>
              <a:ext cx="103150" cy="88375"/>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6" name="Google Shape;3569;p73">
              <a:extLst>
                <a:ext uri="{FF2B5EF4-FFF2-40B4-BE49-F238E27FC236}">
                  <a16:creationId xmlns:a16="http://schemas.microsoft.com/office/drawing/2014/main" id="{80E2BB74-FE5B-40FF-A09C-6FA5544A83EC}"/>
                </a:ext>
              </a:extLst>
            </p:cNvPr>
            <p:cNvSpPr/>
            <p:nvPr/>
          </p:nvSpPr>
          <p:spPr>
            <a:xfrm>
              <a:off x="4137200" y="941675"/>
              <a:ext cx="26950" cy="26625"/>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7" name="Google Shape;3570;p73">
              <a:extLst>
                <a:ext uri="{FF2B5EF4-FFF2-40B4-BE49-F238E27FC236}">
                  <a16:creationId xmlns:a16="http://schemas.microsoft.com/office/drawing/2014/main" id="{ABD4CF1F-4698-4A0D-A2A4-7A8A1AEFFEA5}"/>
                </a:ext>
              </a:extLst>
            </p:cNvPr>
            <p:cNvSpPr/>
            <p:nvPr/>
          </p:nvSpPr>
          <p:spPr>
            <a:xfrm>
              <a:off x="5526825" y="1128850"/>
              <a:ext cx="120075" cy="102850"/>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8" name="Google Shape;3571;p73">
              <a:extLst>
                <a:ext uri="{FF2B5EF4-FFF2-40B4-BE49-F238E27FC236}">
                  <a16:creationId xmlns:a16="http://schemas.microsoft.com/office/drawing/2014/main" id="{C411DEE8-3388-4A1D-9870-9649B1F312B2}"/>
                </a:ext>
              </a:extLst>
            </p:cNvPr>
            <p:cNvSpPr/>
            <p:nvPr/>
          </p:nvSpPr>
          <p:spPr>
            <a:xfrm>
              <a:off x="5574900" y="1159700"/>
              <a:ext cx="41475" cy="41475"/>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89" name="Google Shape;3572;p73">
              <a:extLst>
                <a:ext uri="{FF2B5EF4-FFF2-40B4-BE49-F238E27FC236}">
                  <a16:creationId xmlns:a16="http://schemas.microsoft.com/office/drawing/2014/main" id="{0DC4CC83-D31E-4474-82EA-98DB8BDC9019}"/>
                </a:ext>
              </a:extLst>
            </p:cNvPr>
            <p:cNvSpPr/>
            <p:nvPr/>
          </p:nvSpPr>
          <p:spPr>
            <a:xfrm>
              <a:off x="6549300" y="1285200"/>
              <a:ext cx="120400" cy="102850"/>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0" name="Google Shape;3573;p73">
              <a:extLst>
                <a:ext uri="{FF2B5EF4-FFF2-40B4-BE49-F238E27FC236}">
                  <a16:creationId xmlns:a16="http://schemas.microsoft.com/office/drawing/2014/main" id="{DF41C430-A08C-4A7E-A8D8-ADBDE56B8862}"/>
                </a:ext>
              </a:extLst>
            </p:cNvPr>
            <p:cNvSpPr/>
            <p:nvPr/>
          </p:nvSpPr>
          <p:spPr>
            <a:xfrm>
              <a:off x="6590425" y="1316050"/>
              <a:ext cx="48425" cy="41475"/>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1" name="Google Shape;3574;p73">
              <a:extLst>
                <a:ext uri="{FF2B5EF4-FFF2-40B4-BE49-F238E27FC236}">
                  <a16:creationId xmlns:a16="http://schemas.microsoft.com/office/drawing/2014/main" id="{C0E4B95C-7F18-467F-988E-3B0B95E791CD}"/>
                </a:ext>
              </a:extLst>
            </p:cNvPr>
            <p:cNvSpPr/>
            <p:nvPr/>
          </p:nvSpPr>
          <p:spPr>
            <a:xfrm>
              <a:off x="3219375" y="1617800"/>
              <a:ext cx="120075" cy="102925"/>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2" name="Google Shape;3575;p73">
              <a:extLst>
                <a:ext uri="{FF2B5EF4-FFF2-40B4-BE49-F238E27FC236}">
                  <a16:creationId xmlns:a16="http://schemas.microsoft.com/office/drawing/2014/main" id="{8961DDE1-3E5D-4B59-95EF-121723558EF5}"/>
                </a:ext>
              </a:extLst>
            </p:cNvPr>
            <p:cNvSpPr/>
            <p:nvPr/>
          </p:nvSpPr>
          <p:spPr>
            <a:xfrm>
              <a:off x="3267150" y="1648725"/>
              <a:ext cx="41450" cy="4145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3" name="Google Shape;3576;p73">
              <a:extLst>
                <a:ext uri="{FF2B5EF4-FFF2-40B4-BE49-F238E27FC236}">
                  <a16:creationId xmlns:a16="http://schemas.microsoft.com/office/drawing/2014/main" id="{1133D0B3-7DFD-4FED-B7F5-768E181AED3D}"/>
                </a:ext>
              </a:extLst>
            </p:cNvPr>
            <p:cNvSpPr/>
            <p:nvPr/>
          </p:nvSpPr>
          <p:spPr>
            <a:xfrm>
              <a:off x="4287500" y="14557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4" name="Google Shape;3577;p73">
              <a:extLst>
                <a:ext uri="{FF2B5EF4-FFF2-40B4-BE49-F238E27FC236}">
                  <a16:creationId xmlns:a16="http://schemas.microsoft.com/office/drawing/2014/main" id="{8084B2D1-3F70-4478-A683-CD3DFEA03B7A}"/>
                </a:ext>
              </a:extLst>
            </p:cNvPr>
            <p:cNvSpPr/>
            <p:nvPr/>
          </p:nvSpPr>
          <p:spPr>
            <a:xfrm>
              <a:off x="4335600" y="1486625"/>
              <a:ext cx="41450" cy="4145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5" name="Google Shape;3578;p73">
              <a:extLst>
                <a:ext uri="{FF2B5EF4-FFF2-40B4-BE49-F238E27FC236}">
                  <a16:creationId xmlns:a16="http://schemas.microsoft.com/office/drawing/2014/main" id="{03B5EF4F-985A-45C3-A9E5-1B5840FDDD75}"/>
                </a:ext>
              </a:extLst>
            </p:cNvPr>
            <p:cNvSpPr/>
            <p:nvPr/>
          </p:nvSpPr>
          <p:spPr>
            <a:xfrm>
              <a:off x="5316025" y="3027225"/>
              <a:ext cx="120100" cy="103075"/>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 name="Google Shape;3579;p73">
              <a:extLst>
                <a:ext uri="{FF2B5EF4-FFF2-40B4-BE49-F238E27FC236}">
                  <a16:creationId xmlns:a16="http://schemas.microsoft.com/office/drawing/2014/main" id="{FB197ACB-4198-41E7-B64F-8866A9EE6AD2}"/>
                </a:ext>
              </a:extLst>
            </p:cNvPr>
            <p:cNvSpPr/>
            <p:nvPr/>
          </p:nvSpPr>
          <p:spPr>
            <a:xfrm>
              <a:off x="5363825" y="3058000"/>
              <a:ext cx="41450" cy="4145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7" name="Google Shape;3580;p73">
              <a:extLst>
                <a:ext uri="{FF2B5EF4-FFF2-40B4-BE49-F238E27FC236}">
                  <a16:creationId xmlns:a16="http://schemas.microsoft.com/office/drawing/2014/main" id="{960E62E0-650F-44B3-878B-1D87677D2D3B}"/>
                </a:ext>
              </a:extLst>
            </p:cNvPr>
            <p:cNvSpPr/>
            <p:nvPr/>
          </p:nvSpPr>
          <p:spPr>
            <a:xfrm>
              <a:off x="5252225" y="2094775"/>
              <a:ext cx="120075" cy="102850"/>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8" name="Google Shape;3581;p73">
              <a:extLst>
                <a:ext uri="{FF2B5EF4-FFF2-40B4-BE49-F238E27FC236}">
                  <a16:creationId xmlns:a16="http://schemas.microsoft.com/office/drawing/2014/main" id="{CB2C88E2-7C6A-4171-8B91-3E3C9B54C9B0}"/>
                </a:ext>
              </a:extLst>
            </p:cNvPr>
            <p:cNvSpPr/>
            <p:nvPr/>
          </p:nvSpPr>
          <p:spPr>
            <a:xfrm>
              <a:off x="5300300" y="2125625"/>
              <a:ext cx="41475" cy="41475"/>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9" name="Google Shape;3582;p73">
              <a:extLst>
                <a:ext uri="{FF2B5EF4-FFF2-40B4-BE49-F238E27FC236}">
                  <a16:creationId xmlns:a16="http://schemas.microsoft.com/office/drawing/2014/main" id="{938650C1-C648-40D0-A71F-C01B34BA78BA}"/>
                </a:ext>
              </a:extLst>
            </p:cNvPr>
            <p:cNvSpPr/>
            <p:nvPr/>
          </p:nvSpPr>
          <p:spPr>
            <a:xfrm>
              <a:off x="5798100" y="2508725"/>
              <a:ext cx="120375" cy="102925"/>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0" name="Google Shape;3583;p73">
              <a:extLst>
                <a:ext uri="{FF2B5EF4-FFF2-40B4-BE49-F238E27FC236}">
                  <a16:creationId xmlns:a16="http://schemas.microsoft.com/office/drawing/2014/main" id="{C1747D91-8A9F-4280-8D7D-44583B740E93}"/>
                </a:ext>
              </a:extLst>
            </p:cNvPr>
            <p:cNvSpPr/>
            <p:nvPr/>
          </p:nvSpPr>
          <p:spPr>
            <a:xfrm>
              <a:off x="5839225" y="2539650"/>
              <a:ext cx="48400" cy="4145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1" name="Google Shape;3584;p73">
              <a:extLst>
                <a:ext uri="{FF2B5EF4-FFF2-40B4-BE49-F238E27FC236}">
                  <a16:creationId xmlns:a16="http://schemas.microsoft.com/office/drawing/2014/main" id="{94A49757-31A1-42E0-8FD7-8108EBE2E6A9}"/>
                </a:ext>
              </a:extLst>
            </p:cNvPr>
            <p:cNvSpPr/>
            <p:nvPr/>
          </p:nvSpPr>
          <p:spPr>
            <a:xfrm>
              <a:off x="4906250" y="2323200"/>
              <a:ext cx="171500" cy="146925"/>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2" name="Google Shape;3585;p73">
              <a:extLst>
                <a:ext uri="{FF2B5EF4-FFF2-40B4-BE49-F238E27FC236}">
                  <a16:creationId xmlns:a16="http://schemas.microsoft.com/office/drawing/2014/main" id="{59622140-41B1-4E2B-877A-B2C0068477CC}"/>
                </a:ext>
              </a:extLst>
            </p:cNvPr>
            <p:cNvSpPr/>
            <p:nvPr/>
          </p:nvSpPr>
          <p:spPr>
            <a:xfrm>
              <a:off x="4961600" y="2353950"/>
              <a:ext cx="85300" cy="85325"/>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3" name="Google Shape;3586;p73">
              <a:extLst>
                <a:ext uri="{FF2B5EF4-FFF2-40B4-BE49-F238E27FC236}">
                  <a16:creationId xmlns:a16="http://schemas.microsoft.com/office/drawing/2014/main" id="{254D374D-32F7-47E8-A89D-E0DA4D29072A}"/>
                </a:ext>
              </a:extLst>
            </p:cNvPr>
            <p:cNvSpPr/>
            <p:nvPr/>
          </p:nvSpPr>
          <p:spPr>
            <a:xfrm>
              <a:off x="4807075" y="1778150"/>
              <a:ext cx="120375" cy="103150"/>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4" name="Google Shape;3587;p73">
              <a:extLst>
                <a:ext uri="{FF2B5EF4-FFF2-40B4-BE49-F238E27FC236}">
                  <a16:creationId xmlns:a16="http://schemas.microsoft.com/office/drawing/2014/main" id="{FA4B3861-0123-492D-AF7F-EAAA902615FA}"/>
                </a:ext>
              </a:extLst>
            </p:cNvPr>
            <p:cNvSpPr/>
            <p:nvPr/>
          </p:nvSpPr>
          <p:spPr>
            <a:xfrm>
              <a:off x="4848200" y="1809000"/>
              <a:ext cx="48400" cy="41525"/>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5" name="Google Shape;3588;p73">
              <a:extLst>
                <a:ext uri="{FF2B5EF4-FFF2-40B4-BE49-F238E27FC236}">
                  <a16:creationId xmlns:a16="http://schemas.microsoft.com/office/drawing/2014/main" id="{47D79DEE-5D7E-49D8-A50E-84A305117B34}"/>
                </a:ext>
              </a:extLst>
            </p:cNvPr>
            <p:cNvSpPr/>
            <p:nvPr/>
          </p:nvSpPr>
          <p:spPr>
            <a:xfrm>
              <a:off x="6138625" y="1702250"/>
              <a:ext cx="120375" cy="103150"/>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6" name="Google Shape;3589;p73">
              <a:extLst>
                <a:ext uri="{FF2B5EF4-FFF2-40B4-BE49-F238E27FC236}">
                  <a16:creationId xmlns:a16="http://schemas.microsoft.com/office/drawing/2014/main" id="{3B1AD2EB-8245-4D5A-B488-AEC3464CFAB1}"/>
                </a:ext>
              </a:extLst>
            </p:cNvPr>
            <p:cNvSpPr/>
            <p:nvPr/>
          </p:nvSpPr>
          <p:spPr>
            <a:xfrm>
              <a:off x="6179750" y="1733100"/>
              <a:ext cx="48400" cy="41525"/>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7" name="Google Shape;3590;p73">
              <a:extLst>
                <a:ext uri="{FF2B5EF4-FFF2-40B4-BE49-F238E27FC236}">
                  <a16:creationId xmlns:a16="http://schemas.microsoft.com/office/drawing/2014/main" id="{126C114E-59B9-49DD-9986-FDB50BFD84F4}"/>
                </a:ext>
              </a:extLst>
            </p:cNvPr>
            <p:cNvSpPr/>
            <p:nvPr/>
          </p:nvSpPr>
          <p:spPr>
            <a:xfrm>
              <a:off x="3911000" y="2124650"/>
              <a:ext cx="147000" cy="125900"/>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8" name="Google Shape;3591;p73">
              <a:extLst>
                <a:ext uri="{FF2B5EF4-FFF2-40B4-BE49-F238E27FC236}">
                  <a16:creationId xmlns:a16="http://schemas.microsoft.com/office/drawing/2014/main" id="{3638A76E-FFBE-4E28-8C72-BCDD364F8A87}"/>
                </a:ext>
              </a:extLst>
            </p:cNvPr>
            <p:cNvSpPr/>
            <p:nvPr/>
          </p:nvSpPr>
          <p:spPr>
            <a:xfrm>
              <a:off x="3952125" y="2155575"/>
              <a:ext cx="75325" cy="64275"/>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09" name="Google Shape;3592;p73">
              <a:extLst>
                <a:ext uri="{FF2B5EF4-FFF2-40B4-BE49-F238E27FC236}">
                  <a16:creationId xmlns:a16="http://schemas.microsoft.com/office/drawing/2014/main" id="{2E4DF515-4A76-4F9B-A730-B4B163042DA4}"/>
                </a:ext>
              </a:extLst>
            </p:cNvPr>
            <p:cNvSpPr/>
            <p:nvPr/>
          </p:nvSpPr>
          <p:spPr>
            <a:xfrm>
              <a:off x="3674500" y="2074000"/>
              <a:ext cx="120100" cy="103075"/>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0" name="Google Shape;3593;p73">
              <a:extLst>
                <a:ext uri="{FF2B5EF4-FFF2-40B4-BE49-F238E27FC236}">
                  <a16:creationId xmlns:a16="http://schemas.microsoft.com/office/drawing/2014/main" id="{7B3A3F8C-180C-44B9-B83B-D1DD764233AD}"/>
                </a:ext>
              </a:extLst>
            </p:cNvPr>
            <p:cNvSpPr/>
            <p:nvPr/>
          </p:nvSpPr>
          <p:spPr>
            <a:xfrm>
              <a:off x="3722600" y="2104775"/>
              <a:ext cx="41450" cy="4145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1" name="Google Shape;3594;p73">
              <a:extLst>
                <a:ext uri="{FF2B5EF4-FFF2-40B4-BE49-F238E27FC236}">
                  <a16:creationId xmlns:a16="http://schemas.microsoft.com/office/drawing/2014/main" id="{7E3A0E6E-D956-473B-8783-BE9AE6CCB0E4}"/>
                </a:ext>
              </a:extLst>
            </p:cNvPr>
            <p:cNvSpPr/>
            <p:nvPr/>
          </p:nvSpPr>
          <p:spPr>
            <a:xfrm>
              <a:off x="3946975" y="14557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2" name="Google Shape;3595;p73">
              <a:extLst>
                <a:ext uri="{FF2B5EF4-FFF2-40B4-BE49-F238E27FC236}">
                  <a16:creationId xmlns:a16="http://schemas.microsoft.com/office/drawing/2014/main" id="{5D843CDB-7CE1-451C-AD5A-4FBE73D054AA}"/>
                </a:ext>
              </a:extLst>
            </p:cNvPr>
            <p:cNvSpPr/>
            <p:nvPr/>
          </p:nvSpPr>
          <p:spPr>
            <a:xfrm>
              <a:off x="3988200" y="1486925"/>
              <a:ext cx="48325" cy="41350"/>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3" name="Google Shape;3596;p73">
              <a:extLst>
                <a:ext uri="{FF2B5EF4-FFF2-40B4-BE49-F238E27FC236}">
                  <a16:creationId xmlns:a16="http://schemas.microsoft.com/office/drawing/2014/main" id="{6C58E9CC-707B-4813-816F-47A46F5EF7BA}"/>
                </a:ext>
              </a:extLst>
            </p:cNvPr>
            <p:cNvSpPr/>
            <p:nvPr/>
          </p:nvSpPr>
          <p:spPr>
            <a:xfrm>
              <a:off x="3695075" y="1819575"/>
              <a:ext cx="120075" cy="103150"/>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4" name="Google Shape;3597;p73">
              <a:extLst>
                <a:ext uri="{FF2B5EF4-FFF2-40B4-BE49-F238E27FC236}">
                  <a16:creationId xmlns:a16="http://schemas.microsoft.com/office/drawing/2014/main" id="{B53ED3C6-62CE-49DD-8900-85E2567141D0}"/>
                </a:ext>
              </a:extLst>
            </p:cNvPr>
            <p:cNvSpPr/>
            <p:nvPr/>
          </p:nvSpPr>
          <p:spPr>
            <a:xfrm>
              <a:off x="3743150" y="1850425"/>
              <a:ext cx="41450" cy="41475"/>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5" name="Google Shape;3598;p73">
              <a:extLst>
                <a:ext uri="{FF2B5EF4-FFF2-40B4-BE49-F238E27FC236}">
                  <a16:creationId xmlns:a16="http://schemas.microsoft.com/office/drawing/2014/main" id="{A1D6C820-D3BB-4C05-925F-C8E927A2443A}"/>
                </a:ext>
              </a:extLst>
            </p:cNvPr>
            <p:cNvSpPr/>
            <p:nvPr/>
          </p:nvSpPr>
          <p:spPr>
            <a:xfrm>
              <a:off x="2320275" y="1902450"/>
              <a:ext cx="120075" cy="103150"/>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6" name="Google Shape;3599;p73">
              <a:extLst>
                <a:ext uri="{FF2B5EF4-FFF2-40B4-BE49-F238E27FC236}">
                  <a16:creationId xmlns:a16="http://schemas.microsoft.com/office/drawing/2014/main" id="{9E53E26B-6431-4C6E-B6FD-56B4718E3F63}"/>
                </a:ext>
              </a:extLst>
            </p:cNvPr>
            <p:cNvSpPr/>
            <p:nvPr/>
          </p:nvSpPr>
          <p:spPr>
            <a:xfrm>
              <a:off x="2368350" y="1933300"/>
              <a:ext cx="41450" cy="4145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7" name="Google Shape;3600;p73">
              <a:extLst>
                <a:ext uri="{FF2B5EF4-FFF2-40B4-BE49-F238E27FC236}">
                  <a16:creationId xmlns:a16="http://schemas.microsoft.com/office/drawing/2014/main" id="{FE3298A5-85FE-4E13-B227-CEE3A0E60B5B}"/>
                </a:ext>
              </a:extLst>
            </p:cNvPr>
            <p:cNvSpPr/>
            <p:nvPr/>
          </p:nvSpPr>
          <p:spPr>
            <a:xfrm>
              <a:off x="2371375" y="1149525"/>
              <a:ext cx="120100" cy="10305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8" name="Google Shape;3601;p73">
              <a:extLst>
                <a:ext uri="{FF2B5EF4-FFF2-40B4-BE49-F238E27FC236}">
                  <a16:creationId xmlns:a16="http://schemas.microsoft.com/office/drawing/2014/main" id="{FEE30A02-9281-4519-80E1-092FCCC16653}"/>
                </a:ext>
              </a:extLst>
            </p:cNvPr>
            <p:cNvSpPr/>
            <p:nvPr/>
          </p:nvSpPr>
          <p:spPr>
            <a:xfrm>
              <a:off x="2419475" y="1180275"/>
              <a:ext cx="41450" cy="4145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19" name="Google Shape;3602;p73">
              <a:extLst>
                <a:ext uri="{FF2B5EF4-FFF2-40B4-BE49-F238E27FC236}">
                  <a16:creationId xmlns:a16="http://schemas.microsoft.com/office/drawing/2014/main" id="{59361740-8C88-4735-8AE8-73F9217395AE}"/>
                </a:ext>
              </a:extLst>
            </p:cNvPr>
            <p:cNvSpPr/>
            <p:nvPr/>
          </p:nvSpPr>
          <p:spPr>
            <a:xfrm>
              <a:off x="1965525" y="743275"/>
              <a:ext cx="120100" cy="102850"/>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0" name="Google Shape;3603;p73">
              <a:extLst>
                <a:ext uri="{FF2B5EF4-FFF2-40B4-BE49-F238E27FC236}">
                  <a16:creationId xmlns:a16="http://schemas.microsoft.com/office/drawing/2014/main" id="{7580ED24-CAE2-4A4F-9739-F6B4AF0C9210}"/>
                </a:ext>
              </a:extLst>
            </p:cNvPr>
            <p:cNvSpPr/>
            <p:nvPr/>
          </p:nvSpPr>
          <p:spPr>
            <a:xfrm>
              <a:off x="2013325" y="774125"/>
              <a:ext cx="41450" cy="4145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1" name="Google Shape;3604;p73">
              <a:extLst>
                <a:ext uri="{FF2B5EF4-FFF2-40B4-BE49-F238E27FC236}">
                  <a16:creationId xmlns:a16="http://schemas.microsoft.com/office/drawing/2014/main" id="{EA4899E7-0C9F-478D-8C05-F2B29A0DAE30}"/>
                </a:ext>
              </a:extLst>
            </p:cNvPr>
            <p:cNvSpPr/>
            <p:nvPr/>
          </p:nvSpPr>
          <p:spPr>
            <a:xfrm>
              <a:off x="1650400" y="859700"/>
              <a:ext cx="120100" cy="103150"/>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2" name="Google Shape;3605;p73">
              <a:extLst>
                <a:ext uri="{FF2B5EF4-FFF2-40B4-BE49-F238E27FC236}">
                  <a16:creationId xmlns:a16="http://schemas.microsoft.com/office/drawing/2014/main" id="{E371AB72-9A25-4FE2-8BF4-2BD9DEE40338}"/>
                </a:ext>
              </a:extLst>
            </p:cNvPr>
            <p:cNvSpPr/>
            <p:nvPr/>
          </p:nvSpPr>
          <p:spPr>
            <a:xfrm>
              <a:off x="1698200" y="890550"/>
              <a:ext cx="41450" cy="41475"/>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3" name="Google Shape;3606;p73">
              <a:extLst>
                <a:ext uri="{FF2B5EF4-FFF2-40B4-BE49-F238E27FC236}">
                  <a16:creationId xmlns:a16="http://schemas.microsoft.com/office/drawing/2014/main" id="{2AA6F489-0974-4E55-BAB8-42120B186D38}"/>
                </a:ext>
              </a:extLst>
            </p:cNvPr>
            <p:cNvSpPr/>
            <p:nvPr/>
          </p:nvSpPr>
          <p:spPr>
            <a:xfrm>
              <a:off x="1564225" y="1128850"/>
              <a:ext cx="120075" cy="102850"/>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4" name="Google Shape;3607;p73">
              <a:extLst>
                <a:ext uri="{FF2B5EF4-FFF2-40B4-BE49-F238E27FC236}">
                  <a16:creationId xmlns:a16="http://schemas.microsoft.com/office/drawing/2014/main" id="{C128B783-3C65-4477-8BA7-A91E5CF79C0F}"/>
                </a:ext>
              </a:extLst>
            </p:cNvPr>
            <p:cNvSpPr/>
            <p:nvPr/>
          </p:nvSpPr>
          <p:spPr>
            <a:xfrm>
              <a:off x="1612000" y="1159700"/>
              <a:ext cx="41450" cy="41475"/>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5" name="Google Shape;3608;p73">
              <a:extLst>
                <a:ext uri="{FF2B5EF4-FFF2-40B4-BE49-F238E27FC236}">
                  <a16:creationId xmlns:a16="http://schemas.microsoft.com/office/drawing/2014/main" id="{BC3B8015-E245-4701-89F0-94C162D08CCB}"/>
                </a:ext>
              </a:extLst>
            </p:cNvPr>
            <p:cNvSpPr/>
            <p:nvPr/>
          </p:nvSpPr>
          <p:spPr>
            <a:xfrm>
              <a:off x="1259375" y="1031175"/>
              <a:ext cx="120100" cy="102850"/>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6" name="Google Shape;3609;p73">
              <a:extLst>
                <a:ext uri="{FF2B5EF4-FFF2-40B4-BE49-F238E27FC236}">
                  <a16:creationId xmlns:a16="http://schemas.microsoft.com/office/drawing/2014/main" id="{00001CEA-F7AE-4AB1-B875-5F1CF0B4474B}"/>
                </a:ext>
              </a:extLst>
            </p:cNvPr>
            <p:cNvSpPr/>
            <p:nvPr/>
          </p:nvSpPr>
          <p:spPr>
            <a:xfrm>
              <a:off x="1307175" y="1062025"/>
              <a:ext cx="41450" cy="4145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7" name="Google Shape;3610;p73">
              <a:extLst>
                <a:ext uri="{FF2B5EF4-FFF2-40B4-BE49-F238E27FC236}">
                  <a16:creationId xmlns:a16="http://schemas.microsoft.com/office/drawing/2014/main" id="{0FE2B337-2D31-4D5A-9C5F-853481C99690}"/>
                </a:ext>
              </a:extLst>
            </p:cNvPr>
            <p:cNvSpPr/>
            <p:nvPr/>
          </p:nvSpPr>
          <p:spPr>
            <a:xfrm>
              <a:off x="1437800" y="1312050"/>
              <a:ext cx="120100" cy="102925"/>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8" name="Google Shape;3611;p73">
              <a:extLst>
                <a:ext uri="{FF2B5EF4-FFF2-40B4-BE49-F238E27FC236}">
                  <a16:creationId xmlns:a16="http://schemas.microsoft.com/office/drawing/2014/main" id="{7EDE46C7-EFCF-48D2-80C3-1436B7596980}"/>
                </a:ext>
              </a:extLst>
            </p:cNvPr>
            <p:cNvSpPr/>
            <p:nvPr/>
          </p:nvSpPr>
          <p:spPr>
            <a:xfrm>
              <a:off x="1485600" y="1342675"/>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29" name="Google Shape;3612;p73">
              <a:extLst>
                <a:ext uri="{FF2B5EF4-FFF2-40B4-BE49-F238E27FC236}">
                  <a16:creationId xmlns:a16="http://schemas.microsoft.com/office/drawing/2014/main" id="{DDC73A17-A99E-41AF-B883-D4B179380796}"/>
                </a:ext>
              </a:extLst>
            </p:cNvPr>
            <p:cNvSpPr/>
            <p:nvPr/>
          </p:nvSpPr>
          <p:spPr>
            <a:xfrm>
              <a:off x="1315025" y="1203175"/>
              <a:ext cx="120100" cy="102925"/>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0" name="Google Shape;3613;p73">
              <a:extLst>
                <a:ext uri="{FF2B5EF4-FFF2-40B4-BE49-F238E27FC236}">
                  <a16:creationId xmlns:a16="http://schemas.microsoft.com/office/drawing/2014/main" id="{4F46C416-2D70-49FC-A33A-C7C315134660}"/>
                </a:ext>
              </a:extLst>
            </p:cNvPr>
            <p:cNvSpPr/>
            <p:nvPr/>
          </p:nvSpPr>
          <p:spPr>
            <a:xfrm>
              <a:off x="1363125" y="1233800"/>
              <a:ext cx="41450" cy="4145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1" name="Google Shape;3614;p73">
              <a:extLst>
                <a:ext uri="{FF2B5EF4-FFF2-40B4-BE49-F238E27FC236}">
                  <a16:creationId xmlns:a16="http://schemas.microsoft.com/office/drawing/2014/main" id="{6ABC8ED6-06E1-43AC-ACDB-0BB06A35B5B3}"/>
                </a:ext>
              </a:extLst>
            </p:cNvPr>
            <p:cNvSpPr/>
            <p:nvPr/>
          </p:nvSpPr>
          <p:spPr>
            <a:xfrm>
              <a:off x="2412800" y="797700"/>
              <a:ext cx="120100" cy="102850"/>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2" name="Google Shape;3615;p73">
              <a:extLst>
                <a:ext uri="{FF2B5EF4-FFF2-40B4-BE49-F238E27FC236}">
                  <a16:creationId xmlns:a16="http://schemas.microsoft.com/office/drawing/2014/main" id="{36DBA1D2-D3DD-438F-9750-E38C57628D58}"/>
                </a:ext>
              </a:extLst>
            </p:cNvPr>
            <p:cNvSpPr/>
            <p:nvPr/>
          </p:nvSpPr>
          <p:spPr>
            <a:xfrm>
              <a:off x="2460900" y="828550"/>
              <a:ext cx="41450" cy="41475"/>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3" name="Google Shape;3616;p73">
              <a:extLst>
                <a:ext uri="{FF2B5EF4-FFF2-40B4-BE49-F238E27FC236}">
                  <a16:creationId xmlns:a16="http://schemas.microsoft.com/office/drawing/2014/main" id="{D479958B-D6D4-4D72-AD65-33B8C531D6F4}"/>
                </a:ext>
              </a:extLst>
            </p:cNvPr>
            <p:cNvSpPr/>
            <p:nvPr/>
          </p:nvSpPr>
          <p:spPr>
            <a:xfrm>
              <a:off x="3030350" y="1476350"/>
              <a:ext cx="120075" cy="103150"/>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4" name="Google Shape;3617;p73">
              <a:extLst>
                <a:ext uri="{FF2B5EF4-FFF2-40B4-BE49-F238E27FC236}">
                  <a16:creationId xmlns:a16="http://schemas.microsoft.com/office/drawing/2014/main" id="{FF133C3E-4F22-4367-A77F-57B5485631D7}"/>
                </a:ext>
              </a:extLst>
            </p:cNvPr>
            <p:cNvSpPr/>
            <p:nvPr/>
          </p:nvSpPr>
          <p:spPr>
            <a:xfrm>
              <a:off x="3078125" y="1507500"/>
              <a:ext cx="41475" cy="4145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5" name="Google Shape;3618;p73">
              <a:extLst>
                <a:ext uri="{FF2B5EF4-FFF2-40B4-BE49-F238E27FC236}">
                  <a16:creationId xmlns:a16="http://schemas.microsoft.com/office/drawing/2014/main" id="{2135FA9F-D729-427E-8342-0717C7F37EDF}"/>
                </a:ext>
              </a:extLst>
            </p:cNvPr>
            <p:cNvSpPr/>
            <p:nvPr/>
          </p:nvSpPr>
          <p:spPr>
            <a:xfrm>
              <a:off x="2817750" y="1584900"/>
              <a:ext cx="120075" cy="103150"/>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6" name="Google Shape;3619;p73">
              <a:extLst>
                <a:ext uri="{FF2B5EF4-FFF2-40B4-BE49-F238E27FC236}">
                  <a16:creationId xmlns:a16="http://schemas.microsoft.com/office/drawing/2014/main" id="{E4BFF916-0C7D-475E-AB5B-A6FBB66F2BA6}"/>
                </a:ext>
              </a:extLst>
            </p:cNvPr>
            <p:cNvSpPr/>
            <p:nvPr/>
          </p:nvSpPr>
          <p:spPr>
            <a:xfrm>
              <a:off x="2865825" y="1615750"/>
              <a:ext cx="41475" cy="41475"/>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7" name="Google Shape;3620;p73">
              <a:extLst>
                <a:ext uri="{FF2B5EF4-FFF2-40B4-BE49-F238E27FC236}">
                  <a16:creationId xmlns:a16="http://schemas.microsoft.com/office/drawing/2014/main" id="{B7CE881A-CF11-4C54-83CD-2FAF7F9F649D}"/>
                </a:ext>
              </a:extLst>
            </p:cNvPr>
            <p:cNvSpPr/>
            <p:nvPr/>
          </p:nvSpPr>
          <p:spPr>
            <a:xfrm>
              <a:off x="2583075" y="1723100"/>
              <a:ext cx="120075" cy="102850"/>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8" name="Google Shape;3621;p73">
              <a:extLst>
                <a:ext uri="{FF2B5EF4-FFF2-40B4-BE49-F238E27FC236}">
                  <a16:creationId xmlns:a16="http://schemas.microsoft.com/office/drawing/2014/main" id="{120FE4B1-5F66-4AC5-8F7C-58C3C9AA384A}"/>
                </a:ext>
              </a:extLst>
            </p:cNvPr>
            <p:cNvSpPr/>
            <p:nvPr/>
          </p:nvSpPr>
          <p:spPr>
            <a:xfrm>
              <a:off x="2631150" y="1753950"/>
              <a:ext cx="41475" cy="41475"/>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39" name="Google Shape;3622;p73">
              <a:extLst>
                <a:ext uri="{FF2B5EF4-FFF2-40B4-BE49-F238E27FC236}">
                  <a16:creationId xmlns:a16="http://schemas.microsoft.com/office/drawing/2014/main" id="{AEEAE757-692B-4791-8B74-01123191A57E}"/>
                </a:ext>
              </a:extLst>
            </p:cNvPr>
            <p:cNvSpPr/>
            <p:nvPr/>
          </p:nvSpPr>
          <p:spPr>
            <a:xfrm>
              <a:off x="1041650" y="2365850"/>
              <a:ext cx="120075" cy="10305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0" name="Google Shape;3623;p73">
              <a:extLst>
                <a:ext uri="{FF2B5EF4-FFF2-40B4-BE49-F238E27FC236}">
                  <a16:creationId xmlns:a16="http://schemas.microsoft.com/office/drawing/2014/main" id="{1082EA2E-EE08-4CB6-9133-88F9BDC29391}"/>
                </a:ext>
              </a:extLst>
            </p:cNvPr>
            <p:cNvSpPr/>
            <p:nvPr/>
          </p:nvSpPr>
          <p:spPr>
            <a:xfrm>
              <a:off x="1089725" y="2396600"/>
              <a:ext cx="41450" cy="4145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1" name="Google Shape;3624;p73">
              <a:extLst>
                <a:ext uri="{FF2B5EF4-FFF2-40B4-BE49-F238E27FC236}">
                  <a16:creationId xmlns:a16="http://schemas.microsoft.com/office/drawing/2014/main" id="{C8EAA195-2A68-4CAF-877E-D94EAB4CC4CC}"/>
                </a:ext>
              </a:extLst>
            </p:cNvPr>
            <p:cNvSpPr/>
            <p:nvPr/>
          </p:nvSpPr>
          <p:spPr>
            <a:xfrm>
              <a:off x="1635600" y="1840450"/>
              <a:ext cx="120075" cy="102850"/>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2" name="Google Shape;3625;p73">
              <a:extLst>
                <a:ext uri="{FF2B5EF4-FFF2-40B4-BE49-F238E27FC236}">
                  <a16:creationId xmlns:a16="http://schemas.microsoft.com/office/drawing/2014/main" id="{9D0BF958-F2CB-48FD-98A4-7B74842C262E}"/>
                </a:ext>
              </a:extLst>
            </p:cNvPr>
            <p:cNvSpPr/>
            <p:nvPr/>
          </p:nvSpPr>
          <p:spPr>
            <a:xfrm>
              <a:off x="1683675" y="1871300"/>
              <a:ext cx="41450" cy="4145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3" name="Google Shape;3626;p73">
              <a:extLst>
                <a:ext uri="{FF2B5EF4-FFF2-40B4-BE49-F238E27FC236}">
                  <a16:creationId xmlns:a16="http://schemas.microsoft.com/office/drawing/2014/main" id="{5936C860-ACD2-4F13-93A9-A4D6F9554330}"/>
                </a:ext>
              </a:extLst>
            </p:cNvPr>
            <p:cNvSpPr/>
            <p:nvPr/>
          </p:nvSpPr>
          <p:spPr>
            <a:xfrm>
              <a:off x="1563925" y="1617800"/>
              <a:ext cx="120375" cy="102925"/>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4" name="Google Shape;3627;p73">
              <a:extLst>
                <a:ext uri="{FF2B5EF4-FFF2-40B4-BE49-F238E27FC236}">
                  <a16:creationId xmlns:a16="http://schemas.microsoft.com/office/drawing/2014/main" id="{70E4C3D1-4197-4EE2-BF6E-9287F6EB5C1F}"/>
                </a:ext>
              </a:extLst>
            </p:cNvPr>
            <p:cNvSpPr/>
            <p:nvPr/>
          </p:nvSpPr>
          <p:spPr>
            <a:xfrm>
              <a:off x="1612000" y="1648725"/>
              <a:ext cx="41450" cy="4145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5" name="Google Shape;3628;p73">
              <a:extLst>
                <a:ext uri="{FF2B5EF4-FFF2-40B4-BE49-F238E27FC236}">
                  <a16:creationId xmlns:a16="http://schemas.microsoft.com/office/drawing/2014/main" id="{D3D15C0A-01B1-4ABF-BA12-282C71BD0EE0}"/>
                </a:ext>
              </a:extLst>
            </p:cNvPr>
            <p:cNvSpPr/>
            <p:nvPr/>
          </p:nvSpPr>
          <p:spPr>
            <a:xfrm>
              <a:off x="1504650" y="2183975"/>
              <a:ext cx="151825" cy="130100"/>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6" name="Google Shape;3629;p73">
              <a:extLst>
                <a:ext uri="{FF2B5EF4-FFF2-40B4-BE49-F238E27FC236}">
                  <a16:creationId xmlns:a16="http://schemas.microsoft.com/office/drawing/2014/main" id="{15FAC8E7-58B5-4301-B4D4-6D446ABBE10C}"/>
                </a:ext>
              </a:extLst>
            </p:cNvPr>
            <p:cNvSpPr/>
            <p:nvPr/>
          </p:nvSpPr>
          <p:spPr>
            <a:xfrm>
              <a:off x="1546075" y="2214850"/>
              <a:ext cx="79550" cy="6817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7" name="Google Shape;3630;p73">
              <a:extLst>
                <a:ext uri="{FF2B5EF4-FFF2-40B4-BE49-F238E27FC236}">
                  <a16:creationId xmlns:a16="http://schemas.microsoft.com/office/drawing/2014/main" id="{FB45D5E4-E787-481F-8924-13ACE431FA21}"/>
                </a:ext>
              </a:extLst>
            </p:cNvPr>
            <p:cNvSpPr/>
            <p:nvPr/>
          </p:nvSpPr>
          <p:spPr>
            <a:xfrm>
              <a:off x="716850" y="1861250"/>
              <a:ext cx="120075" cy="102925"/>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8" name="Google Shape;3631;p73">
              <a:extLst>
                <a:ext uri="{FF2B5EF4-FFF2-40B4-BE49-F238E27FC236}">
                  <a16:creationId xmlns:a16="http://schemas.microsoft.com/office/drawing/2014/main" id="{58088CDD-646A-4C30-9C9E-D91FEFED4273}"/>
                </a:ext>
              </a:extLst>
            </p:cNvPr>
            <p:cNvSpPr/>
            <p:nvPr/>
          </p:nvSpPr>
          <p:spPr>
            <a:xfrm>
              <a:off x="764925" y="1891875"/>
              <a:ext cx="41450" cy="4145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49" name="Google Shape;3632;p73">
              <a:extLst>
                <a:ext uri="{FF2B5EF4-FFF2-40B4-BE49-F238E27FC236}">
                  <a16:creationId xmlns:a16="http://schemas.microsoft.com/office/drawing/2014/main" id="{1C1DD663-108E-4AB5-8180-DC02CBECCACF}"/>
                </a:ext>
              </a:extLst>
            </p:cNvPr>
            <p:cNvSpPr/>
            <p:nvPr/>
          </p:nvSpPr>
          <p:spPr>
            <a:xfrm>
              <a:off x="340625" y="1402850"/>
              <a:ext cx="120100" cy="102850"/>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0" name="Google Shape;3633;p73">
              <a:extLst>
                <a:ext uri="{FF2B5EF4-FFF2-40B4-BE49-F238E27FC236}">
                  <a16:creationId xmlns:a16="http://schemas.microsoft.com/office/drawing/2014/main" id="{0E95CE18-C29C-45A0-A29E-836F530D6A3D}"/>
                </a:ext>
              </a:extLst>
            </p:cNvPr>
            <p:cNvSpPr/>
            <p:nvPr/>
          </p:nvSpPr>
          <p:spPr>
            <a:xfrm>
              <a:off x="388425" y="1433400"/>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1" name="Google Shape;3634;p73">
              <a:extLst>
                <a:ext uri="{FF2B5EF4-FFF2-40B4-BE49-F238E27FC236}">
                  <a16:creationId xmlns:a16="http://schemas.microsoft.com/office/drawing/2014/main" id="{B2542909-7450-40A9-9E11-DE02A6D365BC}"/>
                </a:ext>
              </a:extLst>
            </p:cNvPr>
            <p:cNvSpPr/>
            <p:nvPr/>
          </p:nvSpPr>
          <p:spPr>
            <a:xfrm>
              <a:off x="1211300" y="1476350"/>
              <a:ext cx="120075" cy="103150"/>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2" name="Google Shape;3635;p73">
              <a:extLst>
                <a:ext uri="{FF2B5EF4-FFF2-40B4-BE49-F238E27FC236}">
                  <a16:creationId xmlns:a16="http://schemas.microsoft.com/office/drawing/2014/main" id="{984B42A7-3FFB-45B3-9FE6-2E88720687C4}"/>
                </a:ext>
              </a:extLst>
            </p:cNvPr>
            <p:cNvSpPr/>
            <p:nvPr/>
          </p:nvSpPr>
          <p:spPr>
            <a:xfrm>
              <a:off x="1259375" y="1507500"/>
              <a:ext cx="41475" cy="4145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3" name="Google Shape;3636;p73">
              <a:extLst>
                <a:ext uri="{FF2B5EF4-FFF2-40B4-BE49-F238E27FC236}">
                  <a16:creationId xmlns:a16="http://schemas.microsoft.com/office/drawing/2014/main" id="{CF4AB666-4775-4223-A37F-AF69B5D0605B}"/>
                </a:ext>
              </a:extLst>
            </p:cNvPr>
            <p:cNvSpPr/>
            <p:nvPr/>
          </p:nvSpPr>
          <p:spPr>
            <a:xfrm>
              <a:off x="1083075" y="1840450"/>
              <a:ext cx="120075" cy="102850"/>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4" name="Google Shape;3637;p73">
              <a:extLst>
                <a:ext uri="{FF2B5EF4-FFF2-40B4-BE49-F238E27FC236}">
                  <a16:creationId xmlns:a16="http://schemas.microsoft.com/office/drawing/2014/main" id="{39501232-73B8-4C5D-938B-DCD8C0BCEC0E}"/>
                </a:ext>
              </a:extLst>
            </p:cNvPr>
            <p:cNvSpPr/>
            <p:nvPr/>
          </p:nvSpPr>
          <p:spPr>
            <a:xfrm>
              <a:off x="1131150" y="1871300"/>
              <a:ext cx="41475" cy="4145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5" name="Google Shape;3638;p73">
              <a:extLst>
                <a:ext uri="{FF2B5EF4-FFF2-40B4-BE49-F238E27FC236}">
                  <a16:creationId xmlns:a16="http://schemas.microsoft.com/office/drawing/2014/main" id="{2867FC9A-C4F7-4602-8B02-CA810FDA0D10}"/>
                </a:ext>
              </a:extLst>
            </p:cNvPr>
            <p:cNvSpPr/>
            <p:nvPr/>
          </p:nvSpPr>
          <p:spPr>
            <a:xfrm>
              <a:off x="1584775" y="2966650"/>
              <a:ext cx="120100" cy="102850"/>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6" name="Google Shape;3639;p73">
              <a:extLst>
                <a:ext uri="{FF2B5EF4-FFF2-40B4-BE49-F238E27FC236}">
                  <a16:creationId xmlns:a16="http://schemas.microsoft.com/office/drawing/2014/main" id="{58735BED-F538-429B-BD37-07637C5A512D}"/>
                </a:ext>
              </a:extLst>
            </p:cNvPr>
            <p:cNvSpPr/>
            <p:nvPr/>
          </p:nvSpPr>
          <p:spPr>
            <a:xfrm>
              <a:off x="1632875" y="2997500"/>
              <a:ext cx="41450" cy="41475"/>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7" name="Google Shape;3640;p73">
              <a:extLst>
                <a:ext uri="{FF2B5EF4-FFF2-40B4-BE49-F238E27FC236}">
                  <a16:creationId xmlns:a16="http://schemas.microsoft.com/office/drawing/2014/main" id="{193E006C-BD11-4B0B-8260-D9A6A6BC5650}"/>
                </a:ext>
              </a:extLst>
            </p:cNvPr>
            <p:cNvSpPr/>
            <p:nvPr/>
          </p:nvSpPr>
          <p:spPr>
            <a:xfrm>
              <a:off x="1425725" y="3008100"/>
              <a:ext cx="120075" cy="102850"/>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8" name="Google Shape;3641;p73">
              <a:extLst>
                <a:ext uri="{FF2B5EF4-FFF2-40B4-BE49-F238E27FC236}">
                  <a16:creationId xmlns:a16="http://schemas.microsoft.com/office/drawing/2014/main" id="{0238218E-2047-41F2-B775-FD15F959645F}"/>
                </a:ext>
              </a:extLst>
            </p:cNvPr>
            <p:cNvSpPr/>
            <p:nvPr/>
          </p:nvSpPr>
          <p:spPr>
            <a:xfrm>
              <a:off x="1473800" y="3038950"/>
              <a:ext cx="41450" cy="4145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59" name="Google Shape;3642;p73">
              <a:extLst>
                <a:ext uri="{FF2B5EF4-FFF2-40B4-BE49-F238E27FC236}">
                  <a16:creationId xmlns:a16="http://schemas.microsoft.com/office/drawing/2014/main" id="{E5878456-DC23-4FC1-BB59-34D236DF04F4}"/>
                </a:ext>
              </a:extLst>
            </p:cNvPr>
            <p:cNvSpPr/>
            <p:nvPr/>
          </p:nvSpPr>
          <p:spPr>
            <a:xfrm>
              <a:off x="1742050" y="3194300"/>
              <a:ext cx="120075" cy="102925"/>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0" name="Google Shape;3643;p73">
              <a:extLst>
                <a:ext uri="{FF2B5EF4-FFF2-40B4-BE49-F238E27FC236}">
                  <a16:creationId xmlns:a16="http://schemas.microsoft.com/office/drawing/2014/main" id="{978481A8-355F-433D-8485-0E546CA376D3}"/>
                </a:ext>
              </a:extLst>
            </p:cNvPr>
            <p:cNvSpPr/>
            <p:nvPr/>
          </p:nvSpPr>
          <p:spPr>
            <a:xfrm>
              <a:off x="1789825" y="3224925"/>
              <a:ext cx="41450" cy="4145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1" name="Google Shape;3644;p73">
              <a:extLst>
                <a:ext uri="{FF2B5EF4-FFF2-40B4-BE49-F238E27FC236}">
                  <a16:creationId xmlns:a16="http://schemas.microsoft.com/office/drawing/2014/main" id="{651C3F07-D7A1-4EFA-A9FF-C961830DF202}"/>
                </a:ext>
              </a:extLst>
            </p:cNvPr>
            <p:cNvSpPr/>
            <p:nvPr/>
          </p:nvSpPr>
          <p:spPr>
            <a:xfrm>
              <a:off x="2597975" y="4168450"/>
              <a:ext cx="120000" cy="102875"/>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2" name="Google Shape;3645;p73">
              <a:extLst>
                <a:ext uri="{FF2B5EF4-FFF2-40B4-BE49-F238E27FC236}">
                  <a16:creationId xmlns:a16="http://schemas.microsoft.com/office/drawing/2014/main" id="{8F97C7BB-7855-4A65-9884-8185DCB13ABB}"/>
                </a:ext>
              </a:extLst>
            </p:cNvPr>
            <p:cNvSpPr/>
            <p:nvPr/>
          </p:nvSpPr>
          <p:spPr>
            <a:xfrm>
              <a:off x="2639025" y="4199325"/>
              <a:ext cx="48400" cy="4145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3" name="Google Shape;3646;p73">
              <a:extLst>
                <a:ext uri="{FF2B5EF4-FFF2-40B4-BE49-F238E27FC236}">
                  <a16:creationId xmlns:a16="http://schemas.microsoft.com/office/drawing/2014/main" id="{8A561DF7-981B-4F7F-A439-0EB37D7DEC5A}"/>
                </a:ext>
              </a:extLst>
            </p:cNvPr>
            <p:cNvSpPr/>
            <p:nvPr/>
          </p:nvSpPr>
          <p:spPr>
            <a:xfrm>
              <a:off x="2800500" y="3889925"/>
              <a:ext cx="120100" cy="102875"/>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4" name="Google Shape;3647;p73">
              <a:extLst>
                <a:ext uri="{FF2B5EF4-FFF2-40B4-BE49-F238E27FC236}">
                  <a16:creationId xmlns:a16="http://schemas.microsoft.com/office/drawing/2014/main" id="{226B3367-2A65-43A8-AB9B-0C31D1800F65}"/>
                </a:ext>
              </a:extLst>
            </p:cNvPr>
            <p:cNvSpPr/>
            <p:nvPr/>
          </p:nvSpPr>
          <p:spPr>
            <a:xfrm>
              <a:off x="2841650" y="3920775"/>
              <a:ext cx="48400" cy="41375"/>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5" name="Google Shape;3648;p73">
              <a:extLst>
                <a:ext uri="{FF2B5EF4-FFF2-40B4-BE49-F238E27FC236}">
                  <a16:creationId xmlns:a16="http://schemas.microsoft.com/office/drawing/2014/main" id="{5DBDF62B-3B19-4BFD-AD6D-70C79A4FB431}"/>
                </a:ext>
              </a:extLst>
            </p:cNvPr>
            <p:cNvSpPr/>
            <p:nvPr/>
          </p:nvSpPr>
          <p:spPr>
            <a:xfrm>
              <a:off x="3081750" y="8182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6" name="Google Shape;3649;p73">
              <a:extLst>
                <a:ext uri="{FF2B5EF4-FFF2-40B4-BE49-F238E27FC236}">
                  <a16:creationId xmlns:a16="http://schemas.microsoft.com/office/drawing/2014/main" id="{6E1112F0-D93B-4ACE-B752-31667E3F91CC}"/>
                </a:ext>
              </a:extLst>
            </p:cNvPr>
            <p:cNvSpPr/>
            <p:nvPr/>
          </p:nvSpPr>
          <p:spPr>
            <a:xfrm>
              <a:off x="3129850" y="849125"/>
              <a:ext cx="41450" cy="4145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7" name="Google Shape;3650;p73">
              <a:extLst>
                <a:ext uri="{FF2B5EF4-FFF2-40B4-BE49-F238E27FC236}">
                  <a16:creationId xmlns:a16="http://schemas.microsoft.com/office/drawing/2014/main" id="{C428DCDA-0A4A-499D-B239-9A217B0D636D}"/>
                </a:ext>
              </a:extLst>
            </p:cNvPr>
            <p:cNvSpPr/>
            <p:nvPr/>
          </p:nvSpPr>
          <p:spPr>
            <a:xfrm>
              <a:off x="3177925" y="1190950"/>
              <a:ext cx="120100" cy="10305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8" name="Google Shape;3651;p73">
              <a:extLst>
                <a:ext uri="{FF2B5EF4-FFF2-40B4-BE49-F238E27FC236}">
                  <a16:creationId xmlns:a16="http://schemas.microsoft.com/office/drawing/2014/main" id="{4581F146-CC38-4995-BA19-6316010315D1}"/>
                </a:ext>
              </a:extLst>
            </p:cNvPr>
            <p:cNvSpPr/>
            <p:nvPr/>
          </p:nvSpPr>
          <p:spPr>
            <a:xfrm>
              <a:off x="3226025" y="1221700"/>
              <a:ext cx="41450" cy="4145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69" name="Google Shape;3652;p73">
              <a:extLst>
                <a:ext uri="{FF2B5EF4-FFF2-40B4-BE49-F238E27FC236}">
                  <a16:creationId xmlns:a16="http://schemas.microsoft.com/office/drawing/2014/main" id="{C617AA78-B681-4ED6-A4C8-B8B4BF14BF6B}"/>
                </a:ext>
              </a:extLst>
            </p:cNvPr>
            <p:cNvSpPr/>
            <p:nvPr/>
          </p:nvSpPr>
          <p:spPr>
            <a:xfrm>
              <a:off x="2412800" y="4488725"/>
              <a:ext cx="120100" cy="102850"/>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0" name="Google Shape;3653;p73">
              <a:extLst>
                <a:ext uri="{FF2B5EF4-FFF2-40B4-BE49-F238E27FC236}">
                  <a16:creationId xmlns:a16="http://schemas.microsoft.com/office/drawing/2014/main" id="{9CA7F5CF-0DEB-43B4-8C61-2EE136B90973}"/>
                </a:ext>
              </a:extLst>
            </p:cNvPr>
            <p:cNvSpPr/>
            <p:nvPr/>
          </p:nvSpPr>
          <p:spPr>
            <a:xfrm>
              <a:off x="2460900" y="4519575"/>
              <a:ext cx="41450" cy="4145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1" name="Google Shape;3654;p73">
              <a:extLst>
                <a:ext uri="{FF2B5EF4-FFF2-40B4-BE49-F238E27FC236}">
                  <a16:creationId xmlns:a16="http://schemas.microsoft.com/office/drawing/2014/main" id="{A99E188D-EB76-48BA-8398-398735BEADF2}"/>
                </a:ext>
              </a:extLst>
            </p:cNvPr>
            <p:cNvSpPr/>
            <p:nvPr/>
          </p:nvSpPr>
          <p:spPr>
            <a:xfrm>
              <a:off x="2205050" y="47621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2" name="Google Shape;3655;p73">
              <a:extLst>
                <a:ext uri="{FF2B5EF4-FFF2-40B4-BE49-F238E27FC236}">
                  <a16:creationId xmlns:a16="http://schemas.microsoft.com/office/drawing/2014/main" id="{746FEF06-A702-4760-A7B3-9E64A8BE05E6}"/>
                </a:ext>
              </a:extLst>
            </p:cNvPr>
            <p:cNvSpPr/>
            <p:nvPr/>
          </p:nvSpPr>
          <p:spPr>
            <a:xfrm>
              <a:off x="2246175" y="4792975"/>
              <a:ext cx="48425" cy="4145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3" name="Google Shape;3656;p73">
              <a:extLst>
                <a:ext uri="{FF2B5EF4-FFF2-40B4-BE49-F238E27FC236}">
                  <a16:creationId xmlns:a16="http://schemas.microsoft.com/office/drawing/2014/main" id="{CFC6C615-802E-475F-8FC8-F4F11B1F8011}"/>
                </a:ext>
              </a:extLst>
            </p:cNvPr>
            <p:cNvSpPr/>
            <p:nvPr/>
          </p:nvSpPr>
          <p:spPr>
            <a:xfrm>
              <a:off x="2157575" y="4159525"/>
              <a:ext cx="106475" cy="91225"/>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4" name="Google Shape;3657;p73">
              <a:extLst>
                <a:ext uri="{FF2B5EF4-FFF2-40B4-BE49-F238E27FC236}">
                  <a16:creationId xmlns:a16="http://schemas.microsoft.com/office/drawing/2014/main" id="{DB928EC1-0221-43F5-B58F-A9C600494649}"/>
                </a:ext>
              </a:extLst>
            </p:cNvPr>
            <p:cNvSpPr/>
            <p:nvPr/>
          </p:nvSpPr>
          <p:spPr>
            <a:xfrm>
              <a:off x="2198400" y="4189950"/>
              <a:ext cx="35100" cy="29875"/>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5" name="Google Shape;3658;p73">
              <a:extLst>
                <a:ext uri="{FF2B5EF4-FFF2-40B4-BE49-F238E27FC236}">
                  <a16:creationId xmlns:a16="http://schemas.microsoft.com/office/drawing/2014/main" id="{B9D4C13C-0EBF-4783-A479-614FD9F72EDD}"/>
                </a:ext>
              </a:extLst>
            </p:cNvPr>
            <p:cNvSpPr/>
            <p:nvPr/>
          </p:nvSpPr>
          <p:spPr>
            <a:xfrm>
              <a:off x="2467250" y="3721450"/>
              <a:ext cx="123700" cy="105925"/>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6" name="Google Shape;3659;p73">
              <a:extLst>
                <a:ext uri="{FF2B5EF4-FFF2-40B4-BE49-F238E27FC236}">
                  <a16:creationId xmlns:a16="http://schemas.microsoft.com/office/drawing/2014/main" id="{5C1D1679-8503-4F1A-A119-CEB56E65F0A5}"/>
                </a:ext>
              </a:extLst>
            </p:cNvPr>
            <p:cNvSpPr/>
            <p:nvPr/>
          </p:nvSpPr>
          <p:spPr>
            <a:xfrm>
              <a:off x="2508075" y="3752350"/>
              <a:ext cx="52350" cy="445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7" name="Google Shape;3660;p73">
              <a:extLst>
                <a:ext uri="{FF2B5EF4-FFF2-40B4-BE49-F238E27FC236}">
                  <a16:creationId xmlns:a16="http://schemas.microsoft.com/office/drawing/2014/main" id="{A7D0BCE9-63AC-43CD-807D-C03989255F5C}"/>
                </a:ext>
              </a:extLst>
            </p:cNvPr>
            <p:cNvSpPr/>
            <p:nvPr/>
          </p:nvSpPr>
          <p:spPr>
            <a:xfrm>
              <a:off x="4442950" y="1944400"/>
              <a:ext cx="167875" cy="144050"/>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8" name="Google Shape;3661;p73">
              <a:extLst>
                <a:ext uri="{FF2B5EF4-FFF2-40B4-BE49-F238E27FC236}">
                  <a16:creationId xmlns:a16="http://schemas.microsoft.com/office/drawing/2014/main" id="{B3EC3DE9-7F47-4F87-9BB0-7C48AB21737D}"/>
                </a:ext>
              </a:extLst>
            </p:cNvPr>
            <p:cNvSpPr/>
            <p:nvPr/>
          </p:nvSpPr>
          <p:spPr>
            <a:xfrm>
              <a:off x="4198000" y="2611725"/>
              <a:ext cx="99825" cy="85800"/>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79" name="Google Shape;3662;p73">
              <a:extLst>
                <a:ext uri="{FF2B5EF4-FFF2-40B4-BE49-F238E27FC236}">
                  <a16:creationId xmlns:a16="http://schemas.microsoft.com/office/drawing/2014/main" id="{E00B1790-A3FA-46B4-8FC7-4B07A7829EF8}"/>
                </a:ext>
              </a:extLst>
            </p:cNvPr>
            <p:cNvSpPr/>
            <p:nvPr/>
          </p:nvSpPr>
          <p:spPr>
            <a:xfrm>
              <a:off x="4238825" y="2642475"/>
              <a:ext cx="28150" cy="24400"/>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0" name="Google Shape;3663;p73">
              <a:extLst>
                <a:ext uri="{FF2B5EF4-FFF2-40B4-BE49-F238E27FC236}">
                  <a16:creationId xmlns:a16="http://schemas.microsoft.com/office/drawing/2014/main" id="{36B4BD94-100C-4D87-939B-DCE6041FBF6C}"/>
                </a:ext>
              </a:extLst>
            </p:cNvPr>
            <p:cNvSpPr/>
            <p:nvPr/>
          </p:nvSpPr>
          <p:spPr>
            <a:xfrm>
              <a:off x="4451125" y="2729175"/>
              <a:ext cx="127950" cy="109575"/>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1" name="Google Shape;3664;p73">
              <a:extLst>
                <a:ext uri="{FF2B5EF4-FFF2-40B4-BE49-F238E27FC236}">
                  <a16:creationId xmlns:a16="http://schemas.microsoft.com/office/drawing/2014/main" id="{FB16FEE5-8588-4D00-81FE-9BA60EF63F76}"/>
                </a:ext>
              </a:extLst>
            </p:cNvPr>
            <p:cNvSpPr/>
            <p:nvPr/>
          </p:nvSpPr>
          <p:spPr>
            <a:xfrm>
              <a:off x="4491950" y="2759800"/>
              <a:ext cx="56275" cy="48275"/>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2" name="Google Shape;3665;p73">
              <a:extLst>
                <a:ext uri="{FF2B5EF4-FFF2-40B4-BE49-F238E27FC236}">
                  <a16:creationId xmlns:a16="http://schemas.microsoft.com/office/drawing/2014/main" id="{60332173-123B-461B-AE2A-5F91DD591E7A}"/>
                </a:ext>
              </a:extLst>
            </p:cNvPr>
            <p:cNvSpPr/>
            <p:nvPr/>
          </p:nvSpPr>
          <p:spPr>
            <a:xfrm>
              <a:off x="4352525" y="2885400"/>
              <a:ext cx="99825" cy="85525"/>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3" name="Google Shape;3666;p73">
              <a:extLst>
                <a:ext uri="{FF2B5EF4-FFF2-40B4-BE49-F238E27FC236}">
                  <a16:creationId xmlns:a16="http://schemas.microsoft.com/office/drawing/2014/main" id="{EC07F14D-B8ED-408E-AD0C-7FE706600808}"/>
                </a:ext>
              </a:extLst>
            </p:cNvPr>
            <p:cNvSpPr/>
            <p:nvPr/>
          </p:nvSpPr>
          <p:spPr>
            <a:xfrm>
              <a:off x="4393350" y="2916150"/>
              <a:ext cx="28450" cy="2417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4" name="Google Shape;3667;p73">
              <a:extLst>
                <a:ext uri="{FF2B5EF4-FFF2-40B4-BE49-F238E27FC236}">
                  <a16:creationId xmlns:a16="http://schemas.microsoft.com/office/drawing/2014/main" id="{6CF4C938-BFF5-4101-ADC3-821B01B5F3BD}"/>
                </a:ext>
              </a:extLst>
            </p:cNvPr>
            <p:cNvSpPr/>
            <p:nvPr/>
          </p:nvSpPr>
          <p:spPr>
            <a:xfrm>
              <a:off x="4567550" y="2743950"/>
              <a:ext cx="121600" cy="104175"/>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5" name="Google Shape;3668;p73">
              <a:extLst>
                <a:ext uri="{FF2B5EF4-FFF2-40B4-BE49-F238E27FC236}">
                  <a16:creationId xmlns:a16="http://schemas.microsoft.com/office/drawing/2014/main" id="{BAAA4D18-F503-4DC5-B97D-FA149335322E}"/>
                </a:ext>
              </a:extLst>
            </p:cNvPr>
            <p:cNvSpPr/>
            <p:nvPr/>
          </p:nvSpPr>
          <p:spPr>
            <a:xfrm>
              <a:off x="4608675" y="2774925"/>
              <a:ext cx="49625" cy="42550"/>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6" name="Google Shape;3669;p73">
              <a:extLst>
                <a:ext uri="{FF2B5EF4-FFF2-40B4-BE49-F238E27FC236}">
                  <a16:creationId xmlns:a16="http://schemas.microsoft.com/office/drawing/2014/main" id="{2590D0AE-D324-426E-929D-A8B5761916EE}"/>
                </a:ext>
              </a:extLst>
            </p:cNvPr>
            <p:cNvSpPr/>
            <p:nvPr/>
          </p:nvSpPr>
          <p:spPr>
            <a:xfrm>
              <a:off x="4624400" y="2893350"/>
              <a:ext cx="100125" cy="85725"/>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7" name="Google Shape;3670;p73">
              <a:extLst>
                <a:ext uri="{FF2B5EF4-FFF2-40B4-BE49-F238E27FC236}">
                  <a16:creationId xmlns:a16="http://schemas.microsoft.com/office/drawing/2014/main" id="{C5C81BAB-C9BD-4CBF-8710-D969ED5E6856}"/>
                </a:ext>
              </a:extLst>
            </p:cNvPr>
            <p:cNvSpPr/>
            <p:nvPr/>
          </p:nvSpPr>
          <p:spPr>
            <a:xfrm>
              <a:off x="4665525" y="2924325"/>
              <a:ext cx="28150" cy="2417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8" name="Google Shape;3671;p73">
              <a:extLst>
                <a:ext uri="{FF2B5EF4-FFF2-40B4-BE49-F238E27FC236}">
                  <a16:creationId xmlns:a16="http://schemas.microsoft.com/office/drawing/2014/main" id="{769CB812-5235-4BAF-AF75-2F58E080AB61}"/>
                </a:ext>
              </a:extLst>
            </p:cNvPr>
            <p:cNvSpPr/>
            <p:nvPr/>
          </p:nvSpPr>
          <p:spPr>
            <a:xfrm>
              <a:off x="4731150" y="2864625"/>
              <a:ext cx="100125" cy="85725"/>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89" name="Google Shape;3672;p73">
              <a:extLst>
                <a:ext uri="{FF2B5EF4-FFF2-40B4-BE49-F238E27FC236}">
                  <a16:creationId xmlns:a16="http://schemas.microsoft.com/office/drawing/2014/main" id="{20A6062A-E524-4D49-8CDF-D85145F4F1F3}"/>
                </a:ext>
              </a:extLst>
            </p:cNvPr>
            <p:cNvSpPr/>
            <p:nvPr/>
          </p:nvSpPr>
          <p:spPr>
            <a:xfrm>
              <a:off x="4776525" y="2895300"/>
              <a:ext cx="24225" cy="24200"/>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0" name="Google Shape;3673;p73">
              <a:extLst>
                <a:ext uri="{FF2B5EF4-FFF2-40B4-BE49-F238E27FC236}">
                  <a16:creationId xmlns:a16="http://schemas.microsoft.com/office/drawing/2014/main" id="{88C382E0-3D4E-4B15-B831-95C658485B83}"/>
                </a:ext>
              </a:extLst>
            </p:cNvPr>
            <p:cNvSpPr/>
            <p:nvPr/>
          </p:nvSpPr>
          <p:spPr>
            <a:xfrm>
              <a:off x="4804050" y="2960725"/>
              <a:ext cx="100125" cy="85500"/>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1" name="Google Shape;3674;p73">
              <a:extLst>
                <a:ext uri="{FF2B5EF4-FFF2-40B4-BE49-F238E27FC236}">
                  <a16:creationId xmlns:a16="http://schemas.microsoft.com/office/drawing/2014/main" id="{D9AFDEAF-EB08-4B69-8FEA-67D58DF95DBB}"/>
                </a:ext>
              </a:extLst>
            </p:cNvPr>
            <p:cNvSpPr/>
            <p:nvPr/>
          </p:nvSpPr>
          <p:spPr>
            <a:xfrm>
              <a:off x="4845175" y="2991450"/>
              <a:ext cx="28150" cy="2417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2" name="Google Shape;3675;p73">
              <a:extLst>
                <a:ext uri="{FF2B5EF4-FFF2-40B4-BE49-F238E27FC236}">
                  <a16:creationId xmlns:a16="http://schemas.microsoft.com/office/drawing/2014/main" id="{482178F6-5781-4FCC-82E8-1CD5EE85D6B6}"/>
                </a:ext>
              </a:extLst>
            </p:cNvPr>
            <p:cNvSpPr/>
            <p:nvPr/>
          </p:nvSpPr>
          <p:spPr>
            <a:xfrm>
              <a:off x="4539725" y="2972825"/>
              <a:ext cx="99825" cy="85500"/>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3" name="Google Shape;3676;p73">
              <a:extLst>
                <a:ext uri="{FF2B5EF4-FFF2-40B4-BE49-F238E27FC236}">
                  <a16:creationId xmlns:a16="http://schemas.microsoft.com/office/drawing/2014/main" id="{13F3C031-0757-4186-9F98-5870A9FFE21A}"/>
                </a:ext>
              </a:extLst>
            </p:cNvPr>
            <p:cNvSpPr/>
            <p:nvPr/>
          </p:nvSpPr>
          <p:spPr>
            <a:xfrm>
              <a:off x="4580550" y="3003550"/>
              <a:ext cx="28450" cy="24425"/>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4" name="Google Shape;3677;p73">
              <a:extLst>
                <a:ext uri="{FF2B5EF4-FFF2-40B4-BE49-F238E27FC236}">
                  <a16:creationId xmlns:a16="http://schemas.microsoft.com/office/drawing/2014/main" id="{D1D4AB64-8695-4612-9D67-181B86317A53}"/>
                </a:ext>
              </a:extLst>
            </p:cNvPr>
            <p:cNvSpPr/>
            <p:nvPr/>
          </p:nvSpPr>
          <p:spPr>
            <a:xfrm>
              <a:off x="4575400" y="3117975"/>
              <a:ext cx="100125" cy="85800"/>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5" name="Google Shape;3678;p73">
              <a:extLst>
                <a:ext uri="{FF2B5EF4-FFF2-40B4-BE49-F238E27FC236}">
                  <a16:creationId xmlns:a16="http://schemas.microsoft.com/office/drawing/2014/main" id="{8261D99B-E2A0-494B-8A4C-E6EB2820DBD5}"/>
                </a:ext>
              </a:extLst>
            </p:cNvPr>
            <p:cNvSpPr/>
            <p:nvPr/>
          </p:nvSpPr>
          <p:spPr>
            <a:xfrm>
              <a:off x="4616550" y="3148725"/>
              <a:ext cx="28150" cy="24400"/>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6" name="Google Shape;3679;p73">
              <a:extLst>
                <a:ext uri="{FF2B5EF4-FFF2-40B4-BE49-F238E27FC236}">
                  <a16:creationId xmlns:a16="http://schemas.microsoft.com/office/drawing/2014/main" id="{FB805773-3B8C-4426-8B1D-87E6745B54DB}"/>
                </a:ext>
              </a:extLst>
            </p:cNvPr>
            <p:cNvSpPr/>
            <p:nvPr/>
          </p:nvSpPr>
          <p:spPr>
            <a:xfrm>
              <a:off x="4443550" y="3075025"/>
              <a:ext cx="100025" cy="85500"/>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7" name="Google Shape;3680;p73">
              <a:extLst>
                <a:ext uri="{FF2B5EF4-FFF2-40B4-BE49-F238E27FC236}">
                  <a16:creationId xmlns:a16="http://schemas.microsoft.com/office/drawing/2014/main" id="{1308BEFC-DE38-469F-BDA4-25063B6F5090}"/>
                </a:ext>
              </a:extLst>
            </p:cNvPr>
            <p:cNvSpPr/>
            <p:nvPr/>
          </p:nvSpPr>
          <p:spPr>
            <a:xfrm>
              <a:off x="4488625" y="3105775"/>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8" name="Google Shape;3681;p73">
              <a:extLst>
                <a:ext uri="{FF2B5EF4-FFF2-40B4-BE49-F238E27FC236}">
                  <a16:creationId xmlns:a16="http://schemas.microsoft.com/office/drawing/2014/main" id="{FBD5CF27-70DA-4E5F-AE2A-B7773A9C8A9A}"/>
                </a:ext>
              </a:extLst>
            </p:cNvPr>
            <p:cNvSpPr/>
            <p:nvPr/>
          </p:nvSpPr>
          <p:spPr>
            <a:xfrm>
              <a:off x="5032375" y="2599625"/>
              <a:ext cx="99825" cy="85800"/>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399" name="Google Shape;3682;p73">
              <a:extLst>
                <a:ext uri="{FF2B5EF4-FFF2-40B4-BE49-F238E27FC236}">
                  <a16:creationId xmlns:a16="http://schemas.microsoft.com/office/drawing/2014/main" id="{2B1A4558-2368-46B9-98E3-D04EC5A8365C}"/>
                </a:ext>
              </a:extLst>
            </p:cNvPr>
            <p:cNvSpPr/>
            <p:nvPr/>
          </p:nvSpPr>
          <p:spPr>
            <a:xfrm>
              <a:off x="5077425" y="2630375"/>
              <a:ext cx="24225" cy="24225"/>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0" name="Google Shape;3683;p73">
              <a:extLst>
                <a:ext uri="{FF2B5EF4-FFF2-40B4-BE49-F238E27FC236}">
                  <a16:creationId xmlns:a16="http://schemas.microsoft.com/office/drawing/2014/main" id="{E2772A16-CE49-4DC6-A7C7-DA21FFE084AD}"/>
                </a:ext>
              </a:extLst>
            </p:cNvPr>
            <p:cNvSpPr/>
            <p:nvPr/>
          </p:nvSpPr>
          <p:spPr>
            <a:xfrm>
              <a:off x="5066850" y="2948625"/>
              <a:ext cx="100125" cy="85800"/>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1" name="Google Shape;3684;p73">
              <a:extLst>
                <a:ext uri="{FF2B5EF4-FFF2-40B4-BE49-F238E27FC236}">
                  <a16:creationId xmlns:a16="http://schemas.microsoft.com/office/drawing/2014/main" id="{6519C2C6-8EC7-413C-A951-D4CC36B7850F}"/>
                </a:ext>
              </a:extLst>
            </p:cNvPr>
            <p:cNvSpPr/>
            <p:nvPr/>
          </p:nvSpPr>
          <p:spPr>
            <a:xfrm>
              <a:off x="5107975" y="2979350"/>
              <a:ext cx="28150" cy="24325"/>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2" name="Google Shape;3685;p73">
              <a:extLst>
                <a:ext uri="{FF2B5EF4-FFF2-40B4-BE49-F238E27FC236}">
                  <a16:creationId xmlns:a16="http://schemas.microsoft.com/office/drawing/2014/main" id="{C6780CBC-9320-4A0B-A36F-D0C5C8E421D1}"/>
                </a:ext>
              </a:extLst>
            </p:cNvPr>
            <p:cNvSpPr/>
            <p:nvPr/>
          </p:nvSpPr>
          <p:spPr>
            <a:xfrm>
              <a:off x="5066850" y="3036025"/>
              <a:ext cx="100125" cy="85800"/>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3" name="Google Shape;3686;p73">
              <a:extLst>
                <a:ext uri="{FF2B5EF4-FFF2-40B4-BE49-F238E27FC236}">
                  <a16:creationId xmlns:a16="http://schemas.microsoft.com/office/drawing/2014/main" id="{DDD11136-930E-442E-985D-CCA32DC1FFB2}"/>
                </a:ext>
              </a:extLst>
            </p:cNvPr>
            <p:cNvSpPr/>
            <p:nvPr/>
          </p:nvSpPr>
          <p:spPr>
            <a:xfrm>
              <a:off x="5107975" y="3066750"/>
              <a:ext cx="28150" cy="2417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4" name="Google Shape;3687;p73">
              <a:extLst>
                <a:ext uri="{FF2B5EF4-FFF2-40B4-BE49-F238E27FC236}">
                  <a16:creationId xmlns:a16="http://schemas.microsoft.com/office/drawing/2014/main" id="{C2D1D6F5-18DA-4CC7-BD25-D4B276A3655B}"/>
                </a:ext>
              </a:extLst>
            </p:cNvPr>
            <p:cNvSpPr/>
            <p:nvPr/>
          </p:nvSpPr>
          <p:spPr>
            <a:xfrm>
              <a:off x="5189625" y="3312725"/>
              <a:ext cx="99825" cy="85825"/>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5" name="Google Shape;3688;p73">
              <a:extLst>
                <a:ext uri="{FF2B5EF4-FFF2-40B4-BE49-F238E27FC236}">
                  <a16:creationId xmlns:a16="http://schemas.microsoft.com/office/drawing/2014/main" id="{0C5AD574-67EF-467D-BE3C-F8531D2476F9}"/>
                </a:ext>
              </a:extLst>
            </p:cNvPr>
            <p:cNvSpPr/>
            <p:nvPr/>
          </p:nvSpPr>
          <p:spPr>
            <a:xfrm>
              <a:off x="5230450" y="3343475"/>
              <a:ext cx="28450" cy="24300"/>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6" name="Google Shape;3689;p73">
              <a:extLst>
                <a:ext uri="{FF2B5EF4-FFF2-40B4-BE49-F238E27FC236}">
                  <a16:creationId xmlns:a16="http://schemas.microsoft.com/office/drawing/2014/main" id="{BCEAC248-F0EE-42EF-8C1B-2DFE4253893D}"/>
                </a:ext>
              </a:extLst>
            </p:cNvPr>
            <p:cNvSpPr/>
            <p:nvPr/>
          </p:nvSpPr>
          <p:spPr>
            <a:xfrm>
              <a:off x="5428525" y="2960725"/>
              <a:ext cx="100125" cy="85500"/>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7" name="Google Shape;3690;p73">
              <a:extLst>
                <a:ext uri="{FF2B5EF4-FFF2-40B4-BE49-F238E27FC236}">
                  <a16:creationId xmlns:a16="http://schemas.microsoft.com/office/drawing/2014/main" id="{ABDB4FAC-4684-49A6-8362-0DA646EAE8A1}"/>
                </a:ext>
              </a:extLst>
            </p:cNvPr>
            <p:cNvSpPr/>
            <p:nvPr/>
          </p:nvSpPr>
          <p:spPr>
            <a:xfrm>
              <a:off x="5469675" y="2991450"/>
              <a:ext cx="28150" cy="24125"/>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8" name="Google Shape;3691;p73">
              <a:extLst>
                <a:ext uri="{FF2B5EF4-FFF2-40B4-BE49-F238E27FC236}">
                  <a16:creationId xmlns:a16="http://schemas.microsoft.com/office/drawing/2014/main" id="{4A366A98-6EE8-4903-971E-367A724347AC}"/>
                </a:ext>
              </a:extLst>
            </p:cNvPr>
            <p:cNvSpPr/>
            <p:nvPr/>
          </p:nvSpPr>
          <p:spPr>
            <a:xfrm>
              <a:off x="5565225" y="3091050"/>
              <a:ext cx="100125" cy="85525"/>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09" name="Google Shape;3692;p73">
              <a:extLst>
                <a:ext uri="{FF2B5EF4-FFF2-40B4-BE49-F238E27FC236}">
                  <a16:creationId xmlns:a16="http://schemas.microsoft.com/office/drawing/2014/main" id="{7EB82578-5947-4531-8A93-8CC8B7320B4F}"/>
                </a:ext>
              </a:extLst>
            </p:cNvPr>
            <p:cNvSpPr/>
            <p:nvPr/>
          </p:nvSpPr>
          <p:spPr>
            <a:xfrm>
              <a:off x="5606350" y="3121800"/>
              <a:ext cx="28150" cy="2417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0" name="Google Shape;3693;p73">
              <a:extLst>
                <a:ext uri="{FF2B5EF4-FFF2-40B4-BE49-F238E27FC236}">
                  <a16:creationId xmlns:a16="http://schemas.microsoft.com/office/drawing/2014/main" id="{1EF24C27-3D08-4611-A4CA-56CFCAC48450}"/>
                </a:ext>
              </a:extLst>
            </p:cNvPr>
            <p:cNvSpPr/>
            <p:nvPr/>
          </p:nvSpPr>
          <p:spPr>
            <a:xfrm>
              <a:off x="5622075" y="3238500"/>
              <a:ext cx="99825" cy="85650"/>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1" name="Google Shape;3694;p73">
              <a:extLst>
                <a:ext uri="{FF2B5EF4-FFF2-40B4-BE49-F238E27FC236}">
                  <a16:creationId xmlns:a16="http://schemas.microsoft.com/office/drawing/2014/main" id="{74DB0735-2A54-4B14-A8BE-0E21928FF358}"/>
                </a:ext>
              </a:extLst>
            </p:cNvPr>
            <p:cNvSpPr/>
            <p:nvPr/>
          </p:nvSpPr>
          <p:spPr>
            <a:xfrm>
              <a:off x="5667150" y="3269075"/>
              <a:ext cx="24225" cy="24225"/>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2" name="Google Shape;3695;p73">
              <a:extLst>
                <a:ext uri="{FF2B5EF4-FFF2-40B4-BE49-F238E27FC236}">
                  <a16:creationId xmlns:a16="http://schemas.microsoft.com/office/drawing/2014/main" id="{1F64425D-03B5-4252-80E7-9ECE020CD794}"/>
                </a:ext>
              </a:extLst>
            </p:cNvPr>
            <p:cNvSpPr/>
            <p:nvPr/>
          </p:nvSpPr>
          <p:spPr>
            <a:xfrm>
              <a:off x="5773600" y="3238400"/>
              <a:ext cx="99825" cy="85750"/>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3" name="Google Shape;3696;p73">
              <a:extLst>
                <a:ext uri="{FF2B5EF4-FFF2-40B4-BE49-F238E27FC236}">
                  <a16:creationId xmlns:a16="http://schemas.microsoft.com/office/drawing/2014/main" id="{2AD5974E-998F-454F-B7C4-2AD6EBA2BAA2}"/>
                </a:ext>
              </a:extLst>
            </p:cNvPr>
            <p:cNvSpPr/>
            <p:nvPr/>
          </p:nvSpPr>
          <p:spPr>
            <a:xfrm>
              <a:off x="5814425" y="3269375"/>
              <a:ext cx="28450" cy="24125"/>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4" name="Google Shape;3697;p73">
              <a:extLst>
                <a:ext uri="{FF2B5EF4-FFF2-40B4-BE49-F238E27FC236}">
                  <a16:creationId xmlns:a16="http://schemas.microsoft.com/office/drawing/2014/main" id="{323F0AD1-2CD4-4598-A04A-68375ADC879D}"/>
                </a:ext>
              </a:extLst>
            </p:cNvPr>
            <p:cNvSpPr/>
            <p:nvPr/>
          </p:nvSpPr>
          <p:spPr>
            <a:xfrm>
              <a:off x="4861800" y="2144800"/>
              <a:ext cx="99825" cy="85800"/>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5" name="Google Shape;3698;p73">
              <a:extLst>
                <a:ext uri="{FF2B5EF4-FFF2-40B4-BE49-F238E27FC236}">
                  <a16:creationId xmlns:a16="http://schemas.microsoft.com/office/drawing/2014/main" id="{6F92D7C1-C343-4193-A4B7-D34F610CD47F}"/>
                </a:ext>
              </a:extLst>
            </p:cNvPr>
            <p:cNvSpPr/>
            <p:nvPr/>
          </p:nvSpPr>
          <p:spPr>
            <a:xfrm>
              <a:off x="4902625" y="2175525"/>
              <a:ext cx="28450" cy="2417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6" name="Google Shape;3699;p73">
              <a:extLst>
                <a:ext uri="{FF2B5EF4-FFF2-40B4-BE49-F238E27FC236}">
                  <a16:creationId xmlns:a16="http://schemas.microsoft.com/office/drawing/2014/main" id="{20B193B9-C692-4958-8AC7-4F321810B28B}"/>
                </a:ext>
              </a:extLst>
            </p:cNvPr>
            <p:cNvSpPr/>
            <p:nvPr/>
          </p:nvSpPr>
          <p:spPr>
            <a:xfrm>
              <a:off x="4295075" y="2677125"/>
              <a:ext cx="99825" cy="85725"/>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7" name="Google Shape;3700;p73">
              <a:extLst>
                <a:ext uri="{FF2B5EF4-FFF2-40B4-BE49-F238E27FC236}">
                  <a16:creationId xmlns:a16="http://schemas.microsoft.com/office/drawing/2014/main" id="{66618642-C1EC-437E-ACA4-354B0B2DF6A8}"/>
                </a:ext>
              </a:extLst>
            </p:cNvPr>
            <p:cNvSpPr/>
            <p:nvPr/>
          </p:nvSpPr>
          <p:spPr>
            <a:xfrm>
              <a:off x="4336200" y="2707800"/>
              <a:ext cx="28150" cy="24400"/>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8" name="Google Shape;3701;p73">
              <a:extLst>
                <a:ext uri="{FF2B5EF4-FFF2-40B4-BE49-F238E27FC236}">
                  <a16:creationId xmlns:a16="http://schemas.microsoft.com/office/drawing/2014/main" id="{D6561AA8-AE1C-47D1-B7AE-2CF9349E7CCE}"/>
                </a:ext>
              </a:extLst>
            </p:cNvPr>
            <p:cNvSpPr/>
            <p:nvPr/>
          </p:nvSpPr>
          <p:spPr>
            <a:xfrm>
              <a:off x="4185900" y="2718475"/>
              <a:ext cx="99825" cy="85800"/>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19" name="Google Shape;3702;p73">
              <a:extLst>
                <a:ext uri="{FF2B5EF4-FFF2-40B4-BE49-F238E27FC236}">
                  <a16:creationId xmlns:a16="http://schemas.microsoft.com/office/drawing/2014/main" id="{3D5A247A-1594-4D9B-AB5C-98A6B27557DB}"/>
                </a:ext>
              </a:extLst>
            </p:cNvPr>
            <p:cNvSpPr/>
            <p:nvPr/>
          </p:nvSpPr>
          <p:spPr>
            <a:xfrm>
              <a:off x="4226725" y="2749500"/>
              <a:ext cx="28150" cy="24125"/>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0" name="Google Shape;3703;p73">
              <a:extLst>
                <a:ext uri="{FF2B5EF4-FFF2-40B4-BE49-F238E27FC236}">
                  <a16:creationId xmlns:a16="http://schemas.microsoft.com/office/drawing/2014/main" id="{32D7FBA1-CFF9-45EB-97BC-7C321BEEDF36}"/>
                </a:ext>
              </a:extLst>
            </p:cNvPr>
            <p:cNvSpPr/>
            <p:nvPr/>
          </p:nvSpPr>
          <p:spPr>
            <a:xfrm>
              <a:off x="5284575" y="2463225"/>
              <a:ext cx="99825" cy="85825"/>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1" name="Google Shape;3704;p73">
              <a:extLst>
                <a:ext uri="{FF2B5EF4-FFF2-40B4-BE49-F238E27FC236}">
                  <a16:creationId xmlns:a16="http://schemas.microsoft.com/office/drawing/2014/main" id="{D273438A-A5E0-4E47-9CDA-2CA0FDA50056}"/>
                </a:ext>
              </a:extLst>
            </p:cNvPr>
            <p:cNvSpPr/>
            <p:nvPr/>
          </p:nvSpPr>
          <p:spPr>
            <a:xfrm>
              <a:off x="5329650" y="2493975"/>
              <a:ext cx="24225" cy="24225"/>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2" name="Google Shape;3705;p73">
              <a:extLst>
                <a:ext uri="{FF2B5EF4-FFF2-40B4-BE49-F238E27FC236}">
                  <a16:creationId xmlns:a16="http://schemas.microsoft.com/office/drawing/2014/main" id="{08484F9D-9919-4326-8867-76B97B8B831B}"/>
                </a:ext>
              </a:extLst>
            </p:cNvPr>
            <p:cNvSpPr/>
            <p:nvPr/>
          </p:nvSpPr>
          <p:spPr>
            <a:xfrm>
              <a:off x="5140625" y="1833850"/>
              <a:ext cx="135225" cy="116100"/>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3" name="Google Shape;3706;p73">
              <a:extLst>
                <a:ext uri="{FF2B5EF4-FFF2-40B4-BE49-F238E27FC236}">
                  <a16:creationId xmlns:a16="http://schemas.microsoft.com/office/drawing/2014/main" id="{3DBA9907-41E2-458A-AD08-3D060C69524B}"/>
                </a:ext>
              </a:extLst>
            </p:cNvPr>
            <p:cNvSpPr/>
            <p:nvPr/>
          </p:nvSpPr>
          <p:spPr>
            <a:xfrm>
              <a:off x="5190825" y="1864650"/>
              <a:ext cx="54475" cy="5445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4" name="Google Shape;3707;p73">
              <a:extLst>
                <a:ext uri="{FF2B5EF4-FFF2-40B4-BE49-F238E27FC236}">
                  <a16:creationId xmlns:a16="http://schemas.microsoft.com/office/drawing/2014/main" id="{31DCE083-247C-4D80-86C6-00C38E90324D}"/>
                </a:ext>
              </a:extLst>
            </p:cNvPr>
            <p:cNvSpPr/>
            <p:nvPr/>
          </p:nvSpPr>
          <p:spPr>
            <a:xfrm>
              <a:off x="5543150" y="1497350"/>
              <a:ext cx="127950" cy="109350"/>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5" name="Google Shape;3708;p73">
              <a:extLst>
                <a:ext uri="{FF2B5EF4-FFF2-40B4-BE49-F238E27FC236}">
                  <a16:creationId xmlns:a16="http://schemas.microsoft.com/office/drawing/2014/main" id="{93C81564-C8B4-4005-A75D-B0738A252106}"/>
                </a:ext>
              </a:extLst>
            </p:cNvPr>
            <p:cNvSpPr/>
            <p:nvPr/>
          </p:nvSpPr>
          <p:spPr>
            <a:xfrm>
              <a:off x="5592150" y="1528050"/>
              <a:ext cx="48100" cy="48125"/>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6" name="Google Shape;3709;p73">
              <a:extLst>
                <a:ext uri="{FF2B5EF4-FFF2-40B4-BE49-F238E27FC236}">
                  <a16:creationId xmlns:a16="http://schemas.microsoft.com/office/drawing/2014/main" id="{7EEBB525-76BE-4D5B-8270-F68FE22031F8}"/>
                </a:ext>
              </a:extLst>
            </p:cNvPr>
            <p:cNvSpPr/>
            <p:nvPr/>
          </p:nvSpPr>
          <p:spPr>
            <a:xfrm>
              <a:off x="5727925" y="2045500"/>
              <a:ext cx="158500" cy="135800"/>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7" name="Google Shape;3710;p73">
              <a:extLst>
                <a:ext uri="{FF2B5EF4-FFF2-40B4-BE49-F238E27FC236}">
                  <a16:creationId xmlns:a16="http://schemas.microsoft.com/office/drawing/2014/main" id="{4255A8B5-7446-4F78-93D9-8459DB0BD745}"/>
                </a:ext>
              </a:extLst>
            </p:cNvPr>
            <p:cNvSpPr/>
            <p:nvPr/>
          </p:nvSpPr>
          <p:spPr>
            <a:xfrm>
              <a:off x="5768750" y="2076350"/>
              <a:ext cx="86825" cy="74400"/>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8" name="Google Shape;3711;p73">
              <a:extLst>
                <a:ext uri="{FF2B5EF4-FFF2-40B4-BE49-F238E27FC236}">
                  <a16:creationId xmlns:a16="http://schemas.microsoft.com/office/drawing/2014/main" id="{BF244F41-14DA-4A95-8B85-BE7D021ACB9C}"/>
                </a:ext>
              </a:extLst>
            </p:cNvPr>
            <p:cNvSpPr/>
            <p:nvPr/>
          </p:nvSpPr>
          <p:spPr>
            <a:xfrm>
              <a:off x="5610000" y="2765350"/>
              <a:ext cx="99800" cy="85500"/>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29" name="Google Shape;3712;p73">
              <a:extLst>
                <a:ext uri="{FF2B5EF4-FFF2-40B4-BE49-F238E27FC236}">
                  <a16:creationId xmlns:a16="http://schemas.microsoft.com/office/drawing/2014/main" id="{FD99E816-B0F4-4433-9929-7F34E589F4FF}"/>
                </a:ext>
              </a:extLst>
            </p:cNvPr>
            <p:cNvSpPr/>
            <p:nvPr/>
          </p:nvSpPr>
          <p:spPr>
            <a:xfrm>
              <a:off x="5655050" y="2796100"/>
              <a:ext cx="24225" cy="24225"/>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0" name="Google Shape;3713;p73">
              <a:extLst>
                <a:ext uri="{FF2B5EF4-FFF2-40B4-BE49-F238E27FC236}">
                  <a16:creationId xmlns:a16="http://schemas.microsoft.com/office/drawing/2014/main" id="{49E6A986-3FDD-419E-BE8E-F5787B45213A}"/>
                </a:ext>
              </a:extLst>
            </p:cNvPr>
            <p:cNvSpPr/>
            <p:nvPr/>
          </p:nvSpPr>
          <p:spPr>
            <a:xfrm>
              <a:off x="5773600" y="2997000"/>
              <a:ext cx="99825" cy="85500"/>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1" name="Google Shape;3714;p73">
              <a:extLst>
                <a:ext uri="{FF2B5EF4-FFF2-40B4-BE49-F238E27FC236}">
                  <a16:creationId xmlns:a16="http://schemas.microsoft.com/office/drawing/2014/main" id="{39FF0579-3A4A-40D7-BBF9-A872B9DCAB4A}"/>
                </a:ext>
              </a:extLst>
            </p:cNvPr>
            <p:cNvSpPr/>
            <p:nvPr/>
          </p:nvSpPr>
          <p:spPr>
            <a:xfrm>
              <a:off x="5814425" y="3027750"/>
              <a:ext cx="28450" cy="2417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2" name="Google Shape;3715;p73">
              <a:extLst>
                <a:ext uri="{FF2B5EF4-FFF2-40B4-BE49-F238E27FC236}">
                  <a16:creationId xmlns:a16="http://schemas.microsoft.com/office/drawing/2014/main" id="{5E8A21C5-A0A7-4403-AD3A-BF5603691F6C}"/>
                </a:ext>
              </a:extLst>
            </p:cNvPr>
            <p:cNvSpPr/>
            <p:nvPr/>
          </p:nvSpPr>
          <p:spPr>
            <a:xfrm>
              <a:off x="6082975" y="2753250"/>
              <a:ext cx="99825" cy="85500"/>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3" name="Google Shape;3716;p73">
              <a:extLst>
                <a:ext uri="{FF2B5EF4-FFF2-40B4-BE49-F238E27FC236}">
                  <a16:creationId xmlns:a16="http://schemas.microsoft.com/office/drawing/2014/main" id="{5A3FD2E6-D426-43D5-B318-B060A5F672EE}"/>
                </a:ext>
              </a:extLst>
            </p:cNvPr>
            <p:cNvSpPr/>
            <p:nvPr/>
          </p:nvSpPr>
          <p:spPr>
            <a:xfrm>
              <a:off x="6128025" y="2784000"/>
              <a:ext cx="24225" cy="24225"/>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4" name="Google Shape;3717;p73">
              <a:extLst>
                <a:ext uri="{FF2B5EF4-FFF2-40B4-BE49-F238E27FC236}">
                  <a16:creationId xmlns:a16="http://schemas.microsoft.com/office/drawing/2014/main" id="{E4B0281E-EE41-4983-A561-1080E92A4D61}"/>
                </a:ext>
              </a:extLst>
            </p:cNvPr>
            <p:cNvSpPr/>
            <p:nvPr/>
          </p:nvSpPr>
          <p:spPr>
            <a:xfrm>
              <a:off x="5998300" y="2508600"/>
              <a:ext cx="100125" cy="85800"/>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5" name="Google Shape;3718;p73">
              <a:extLst>
                <a:ext uri="{FF2B5EF4-FFF2-40B4-BE49-F238E27FC236}">
                  <a16:creationId xmlns:a16="http://schemas.microsoft.com/office/drawing/2014/main" id="{0411C659-FFC7-4067-80D2-8389089CACB9}"/>
                </a:ext>
              </a:extLst>
            </p:cNvPr>
            <p:cNvSpPr/>
            <p:nvPr/>
          </p:nvSpPr>
          <p:spPr>
            <a:xfrm>
              <a:off x="6043650" y="2539650"/>
              <a:ext cx="23925" cy="23900"/>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6" name="Google Shape;3719;p73">
              <a:extLst>
                <a:ext uri="{FF2B5EF4-FFF2-40B4-BE49-F238E27FC236}">
                  <a16:creationId xmlns:a16="http://schemas.microsoft.com/office/drawing/2014/main" id="{93FC600D-6E8E-4C4B-88A7-3131B4F249E4}"/>
                </a:ext>
              </a:extLst>
            </p:cNvPr>
            <p:cNvSpPr/>
            <p:nvPr/>
          </p:nvSpPr>
          <p:spPr>
            <a:xfrm>
              <a:off x="6210900" y="4116850"/>
              <a:ext cx="99825" cy="85525"/>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7" name="Google Shape;3720;p73">
              <a:extLst>
                <a:ext uri="{FF2B5EF4-FFF2-40B4-BE49-F238E27FC236}">
                  <a16:creationId xmlns:a16="http://schemas.microsoft.com/office/drawing/2014/main" id="{EC33BE1D-6E66-4778-BA0F-D296ECE9A7FB}"/>
                </a:ext>
              </a:extLst>
            </p:cNvPr>
            <p:cNvSpPr/>
            <p:nvPr/>
          </p:nvSpPr>
          <p:spPr>
            <a:xfrm>
              <a:off x="6255950" y="4147600"/>
              <a:ext cx="24225" cy="24225"/>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8" name="Google Shape;3721;p73">
              <a:extLst>
                <a:ext uri="{FF2B5EF4-FFF2-40B4-BE49-F238E27FC236}">
                  <a16:creationId xmlns:a16="http://schemas.microsoft.com/office/drawing/2014/main" id="{8C6DB0EC-8433-4649-8DAA-CB7EB01E6042}"/>
                </a:ext>
              </a:extLst>
            </p:cNvPr>
            <p:cNvSpPr/>
            <p:nvPr/>
          </p:nvSpPr>
          <p:spPr>
            <a:xfrm>
              <a:off x="6540225" y="4281675"/>
              <a:ext cx="100125" cy="85500"/>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39" name="Google Shape;3722;p73">
              <a:extLst>
                <a:ext uri="{FF2B5EF4-FFF2-40B4-BE49-F238E27FC236}">
                  <a16:creationId xmlns:a16="http://schemas.microsoft.com/office/drawing/2014/main" id="{6FD4CBAA-E99D-4F02-93F2-1D4818C7D428}"/>
                </a:ext>
              </a:extLst>
            </p:cNvPr>
            <p:cNvSpPr/>
            <p:nvPr/>
          </p:nvSpPr>
          <p:spPr>
            <a:xfrm>
              <a:off x="6585300" y="4312425"/>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0" name="Google Shape;3723;p73">
              <a:extLst>
                <a:ext uri="{FF2B5EF4-FFF2-40B4-BE49-F238E27FC236}">
                  <a16:creationId xmlns:a16="http://schemas.microsoft.com/office/drawing/2014/main" id="{144C1EDE-F1DD-497B-939C-275155DD9C44}"/>
                </a:ext>
              </a:extLst>
            </p:cNvPr>
            <p:cNvSpPr/>
            <p:nvPr/>
          </p:nvSpPr>
          <p:spPr>
            <a:xfrm>
              <a:off x="6201225" y="2037025"/>
              <a:ext cx="85300" cy="8560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1" name="Google Shape;3724;p73">
              <a:extLst>
                <a:ext uri="{FF2B5EF4-FFF2-40B4-BE49-F238E27FC236}">
                  <a16:creationId xmlns:a16="http://schemas.microsoft.com/office/drawing/2014/main" id="{244E49CB-3743-41D5-A285-FD5AB86067CE}"/>
                </a:ext>
              </a:extLst>
            </p:cNvPr>
            <p:cNvSpPr/>
            <p:nvPr/>
          </p:nvSpPr>
          <p:spPr>
            <a:xfrm>
              <a:off x="6231750" y="2067875"/>
              <a:ext cx="24225" cy="24225"/>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2" name="Google Shape;3725;p73">
              <a:extLst>
                <a:ext uri="{FF2B5EF4-FFF2-40B4-BE49-F238E27FC236}">
                  <a16:creationId xmlns:a16="http://schemas.microsoft.com/office/drawing/2014/main" id="{76919CD1-DFAA-4E5E-87C7-C051E2C3A638}"/>
                </a:ext>
              </a:extLst>
            </p:cNvPr>
            <p:cNvSpPr/>
            <p:nvPr/>
          </p:nvSpPr>
          <p:spPr>
            <a:xfrm>
              <a:off x="6481875" y="2061325"/>
              <a:ext cx="99800" cy="85500"/>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3" name="Google Shape;3726;p73">
              <a:extLst>
                <a:ext uri="{FF2B5EF4-FFF2-40B4-BE49-F238E27FC236}">
                  <a16:creationId xmlns:a16="http://schemas.microsoft.com/office/drawing/2014/main" id="{BEEBA291-ADA3-43B5-AF18-1EBDB6250205}"/>
                </a:ext>
              </a:extLst>
            </p:cNvPr>
            <p:cNvSpPr/>
            <p:nvPr/>
          </p:nvSpPr>
          <p:spPr>
            <a:xfrm>
              <a:off x="6526925" y="2092075"/>
              <a:ext cx="24225" cy="24200"/>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4" name="Google Shape;3727;p73">
              <a:extLst>
                <a:ext uri="{FF2B5EF4-FFF2-40B4-BE49-F238E27FC236}">
                  <a16:creationId xmlns:a16="http://schemas.microsoft.com/office/drawing/2014/main" id="{1633027C-4B1A-4587-A0AC-780B66A1A567}"/>
                </a:ext>
              </a:extLst>
            </p:cNvPr>
            <p:cNvSpPr/>
            <p:nvPr/>
          </p:nvSpPr>
          <p:spPr>
            <a:xfrm>
              <a:off x="6385100" y="2025025"/>
              <a:ext cx="99800" cy="85525"/>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5" name="Google Shape;3728;p73">
              <a:extLst>
                <a:ext uri="{FF2B5EF4-FFF2-40B4-BE49-F238E27FC236}">
                  <a16:creationId xmlns:a16="http://schemas.microsoft.com/office/drawing/2014/main" id="{DA08D4D2-E446-46C4-8EEC-918608F2DD7F}"/>
                </a:ext>
              </a:extLst>
            </p:cNvPr>
            <p:cNvSpPr/>
            <p:nvPr/>
          </p:nvSpPr>
          <p:spPr>
            <a:xfrm>
              <a:off x="6425925" y="2055775"/>
              <a:ext cx="28450" cy="24100"/>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6" name="Google Shape;3729;p73">
              <a:extLst>
                <a:ext uri="{FF2B5EF4-FFF2-40B4-BE49-F238E27FC236}">
                  <a16:creationId xmlns:a16="http://schemas.microsoft.com/office/drawing/2014/main" id="{9AA09BE3-6DF3-409B-8C0C-D57073824647}"/>
                </a:ext>
              </a:extLst>
            </p:cNvPr>
            <p:cNvSpPr/>
            <p:nvPr/>
          </p:nvSpPr>
          <p:spPr>
            <a:xfrm>
              <a:off x="6629150" y="1530150"/>
              <a:ext cx="100125" cy="85625"/>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7" name="Google Shape;3730;p73">
              <a:extLst>
                <a:ext uri="{FF2B5EF4-FFF2-40B4-BE49-F238E27FC236}">
                  <a16:creationId xmlns:a16="http://schemas.microsoft.com/office/drawing/2014/main" id="{B6E8F975-D5AB-481C-9888-48E181F3E62D}"/>
                </a:ext>
              </a:extLst>
            </p:cNvPr>
            <p:cNvSpPr/>
            <p:nvPr/>
          </p:nvSpPr>
          <p:spPr>
            <a:xfrm>
              <a:off x="6670275" y="1561000"/>
              <a:ext cx="28450" cy="24125"/>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8" name="Google Shape;3731;p73">
              <a:extLst>
                <a:ext uri="{FF2B5EF4-FFF2-40B4-BE49-F238E27FC236}">
                  <a16:creationId xmlns:a16="http://schemas.microsoft.com/office/drawing/2014/main" id="{BE0176AB-35CA-4DDD-90C2-77C095D2BE0F}"/>
                </a:ext>
              </a:extLst>
            </p:cNvPr>
            <p:cNvSpPr/>
            <p:nvPr/>
          </p:nvSpPr>
          <p:spPr>
            <a:xfrm>
              <a:off x="4161400" y="2124225"/>
              <a:ext cx="100125" cy="85500"/>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49" name="Google Shape;3732;p73">
              <a:extLst>
                <a:ext uri="{FF2B5EF4-FFF2-40B4-BE49-F238E27FC236}">
                  <a16:creationId xmlns:a16="http://schemas.microsoft.com/office/drawing/2014/main" id="{CF0B9B08-22E3-4892-88C7-6734E410118E}"/>
                </a:ext>
              </a:extLst>
            </p:cNvPr>
            <p:cNvSpPr/>
            <p:nvPr/>
          </p:nvSpPr>
          <p:spPr>
            <a:xfrm>
              <a:off x="4202525" y="2154975"/>
              <a:ext cx="28450" cy="2417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0" name="Google Shape;3733;p73">
              <a:extLst>
                <a:ext uri="{FF2B5EF4-FFF2-40B4-BE49-F238E27FC236}">
                  <a16:creationId xmlns:a16="http://schemas.microsoft.com/office/drawing/2014/main" id="{F9DB0C8E-062C-489A-88C8-58E845479805}"/>
                </a:ext>
              </a:extLst>
            </p:cNvPr>
            <p:cNvSpPr/>
            <p:nvPr/>
          </p:nvSpPr>
          <p:spPr>
            <a:xfrm>
              <a:off x="4364625" y="2374625"/>
              <a:ext cx="99825" cy="85500"/>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1" name="Google Shape;3734;p73">
              <a:extLst>
                <a:ext uri="{FF2B5EF4-FFF2-40B4-BE49-F238E27FC236}">
                  <a16:creationId xmlns:a16="http://schemas.microsoft.com/office/drawing/2014/main" id="{DF100E60-59FA-4465-A092-7E9B64E5A684}"/>
                </a:ext>
              </a:extLst>
            </p:cNvPr>
            <p:cNvSpPr/>
            <p:nvPr/>
          </p:nvSpPr>
          <p:spPr>
            <a:xfrm>
              <a:off x="4405450" y="2405375"/>
              <a:ext cx="28450" cy="2417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2" name="Google Shape;3735;p73">
              <a:extLst>
                <a:ext uri="{FF2B5EF4-FFF2-40B4-BE49-F238E27FC236}">
                  <a16:creationId xmlns:a16="http://schemas.microsoft.com/office/drawing/2014/main" id="{92285C5C-1A49-4A73-AF4A-B4275C0EE7B3}"/>
                </a:ext>
              </a:extLst>
            </p:cNvPr>
            <p:cNvSpPr/>
            <p:nvPr/>
          </p:nvSpPr>
          <p:spPr>
            <a:xfrm>
              <a:off x="4314425" y="2463225"/>
              <a:ext cx="100125" cy="85825"/>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3" name="Google Shape;3736;p73">
              <a:extLst>
                <a:ext uri="{FF2B5EF4-FFF2-40B4-BE49-F238E27FC236}">
                  <a16:creationId xmlns:a16="http://schemas.microsoft.com/office/drawing/2014/main" id="{B848642A-346B-4460-82BE-852B4F0037B4}"/>
                </a:ext>
              </a:extLst>
            </p:cNvPr>
            <p:cNvSpPr/>
            <p:nvPr/>
          </p:nvSpPr>
          <p:spPr>
            <a:xfrm>
              <a:off x="4355550" y="2493975"/>
              <a:ext cx="28450" cy="24325"/>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4" name="Google Shape;3737;p73">
              <a:extLst>
                <a:ext uri="{FF2B5EF4-FFF2-40B4-BE49-F238E27FC236}">
                  <a16:creationId xmlns:a16="http://schemas.microsoft.com/office/drawing/2014/main" id="{A421DA18-EB92-445E-A181-4DFB86C2C2FF}"/>
                </a:ext>
              </a:extLst>
            </p:cNvPr>
            <p:cNvSpPr/>
            <p:nvPr/>
          </p:nvSpPr>
          <p:spPr>
            <a:xfrm>
              <a:off x="4189525" y="2537525"/>
              <a:ext cx="51725" cy="51450"/>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5" name="Google Shape;3738;p73">
              <a:extLst>
                <a:ext uri="{FF2B5EF4-FFF2-40B4-BE49-F238E27FC236}">
                  <a16:creationId xmlns:a16="http://schemas.microsoft.com/office/drawing/2014/main" id="{EEBDED60-10EB-4E09-A84A-BE59E5CF019C}"/>
                </a:ext>
              </a:extLst>
            </p:cNvPr>
            <p:cNvSpPr/>
            <p:nvPr/>
          </p:nvSpPr>
          <p:spPr>
            <a:xfrm>
              <a:off x="4207975" y="2555975"/>
              <a:ext cx="14850" cy="14550"/>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6" name="Google Shape;3739;p73">
              <a:extLst>
                <a:ext uri="{FF2B5EF4-FFF2-40B4-BE49-F238E27FC236}">
                  <a16:creationId xmlns:a16="http://schemas.microsoft.com/office/drawing/2014/main" id="{24C7425A-A1BD-4DCF-AB52-02D917A1B835}"/>
                </a:ext>
              </a:extLst>
            </p:cNvPr>
            <p:cNvSpPr/>
            <p:nvPr/>
          </p:nvSpPr>
          <p:spPr>
            <a:xfrm>
              <a:off x="3822075" y="2410925"/>
              <a:ext cx="100125" cy="85500"/>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7" name="Google Shape;3740;p73">
              <a:extLst>
                <a:ext uri="{FF2B5EF4-FFF2-40B4-BE49-F238E27FC236}">
                  <a16:creationId xmlns:a16="http://schemas.microsoft.com/office/drawing/2014/main" id="{3B91EB58-967C-41B6-A2C7-729E561BB8EC}"/>
                </a:ext>
              </a:extLst>
            </p:cNvPr>
            <p:cNvSpPr/>
            <p:nvPr/>
          </p:nvSpPr>
          <p:spPr>
            <a:xfrm>
              <a:off x="3863225" y="2441650"/>
              <a:ext cx="28150" cy="24125"/>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8" name="Google Shape;3741;p73">
              <a:extLst>
                <a:ext uri="{FF2B5EF4-FFF2-40B4-BE49-F238E27FC236}">
                  <a16:creationId xmlns:a16="http://schemas.microsoft.com/office/drawing/2014/main" id="{FCC420D8-BA23-4C1E-8231-C22505EF2C63}"/>
                </a:ext>
              </a:extLst>
            </p:cNvPr>
            <p:cNvSpPr/>
            <p:nvPr/>
          </p:nvSpPr>
          <p:spPr>
            <a:xfrm>
              <a:off x="3581350" y="2509500"/>
              <a:ext cx="99825" cy="85525"/>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59" name="Google Shape;3742;p73">
              <a:extLst>
                <a:ext uri="{FF2B5EF4-FFF2-40B4-BE49-F238E27FC236}">
                  <a16:creationId xmlns:a16="http://schemas.microsoft.com/office/drawing/2014/main" id="{4CAFB840-BD5C-4773-90C5-C3074F41AF8D}"/>
                </a:ext>
              </a:extLst>
            </p:cNvPr>
            <p:cNvSpPr/>
            <p:nvPr/>
          </p:nvSpPr>
          <p:spPr>
            <a:xfrm>
              <a:off x="3626425" y="2540250"/>
              <a:ext cx="24200" cy="24225"/>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0" name="Google Shape;3743;p73">
              <a:extLst>
                <a:ext uri="{FF2B5EF4-FFF2-40B4-BE49-F238E27FC236}">
                  <a16:creationId xmlns:a16="http://schemas.microsoft.com/office/drawing/2014/main" id="{7BD40FDF-E54B-4345-A579-EFEC66633504}"/>
                </a:ext>
              </a:extLst>
            </p:cNvPr>
            <p:cNvSpPr/>
            <p:nvPr/>
          </p:nvSpPr>
          <p:spPr>
            <a:xfrm>
              <a:off x="3445875" y="2365850"/>
              <a:ext cx="100125" cy="85825"/>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1" name="Google Shape;3744;p73">
              <a:extLst>
                <a:ext uri="{FF2B5EF4-FFF2-40B4-BE49-F238E27FC236}">
                  <a16:creationId xmlns:a16="http://schemas.microsoft.com/office/drawing/2014/main" id="{FA2C3C77-68E1-44F9-9132-FCA5CAF4AEDD}"/>
                </a:ext>
              </a:extLst>
            </p:cNvPr>
            <p:cNvSpPr/>
            <p:nvPr/>
          </p:nvSpPr>
          <p:spPr>
            <a:xfrm>
              <a:off x="3490925" y="2396600"/>
              <a:ext cx="24225" cy="24225"/>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2" name="Google Shape;3745;p73">
              <a:extLst>
                <a:ext uri="{FF2B5EF4-FFF2-40B4-BE49-F238E27FC236}">
                  <a16:creationId xmlns:a16="http://schemas.microsoft.com/office/drawing/2014/main" id="{CC6F862F-F1E1-4352-8882-D291210E18DB}"/>
                </a:ext>
              </a:extLst>
            </p:cNvPr>
            <p:cNvSpPr/>
            <p:nvPr/>
          </p:nvSpPr>
          <p:spPr>
            <a:xfrm>
              <a:off x="3572600" y="2365850"/>
              <a:ext cx="100125" cy="85825"/>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3" name="Google Shape;3746;p73">
              <a:extLst>
                <a:ext uri="{FF2B5EF4-FFF2-40B4-BE49-F238E27FC236}">
                  <a16:creationId xmlns:a16="http://schemas.microsoft.com/office/drawing/2014/main" id="{F851FA34-B6A3-45D1-9B33-6EC1524E6F45}"/>
                </a:ext>
              </a:extLst>
            </p:cNvPr>
            <p:cNvSpPr/>
            <p:nvPr/>
          </p:nvSpPr>
          <p:spPr>
            <a:xfrm>
              <a:off x="3613725" y="2396600"/>
              <a:ext cx="28150" cy="24400"/>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4" name="Google Shape;3747;p73">
              <a:extLst>
                <a:ext uri="{FF2B5EF4-FFF2-40B4-BE49-F238E27FC236}">
                  <a16:creationId xmlns:a16="http://schemas.microsoft.com/office/drawing/2014/main" id="{14597776-84C6-40F1-AE2A-D50BA0D87311}"/>
                </a:ext>
              </a:extLst>
            </p:cNvPr>
            <p:cNvSpPr/>
            <p:nvPr/>
          </p:nvSpPr>
          <p:spPr>
            <a:xfrm>
              <a:off x="3433775" y="2563325"/>
              <a:ext cx="100125" cy="85525"/>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5" name="Google Shape;3748;p73">
              <a:extLst>
                <a:ext uri="{FF2B5EF4-FFF2-40B4-BE49-F238E27FC236}">
                  <a16:creationId xmlns:a16="http://schemas.microsoft.com/office/drawing/2014/main" id="{9A30F852-8F7B-4305-B5D0-4C51755065A7}"/>
                </a:ext>
              </a:extLst>
            </p:cNvPr>
            <p:cNvSpPr/>
            <p:nvPr/>
          </p:nvSpPr>
          <p:spPr>
            <a:xfrm>
              <a:off x="3478850" y="2594075"/>
              <a:ext cx="24200" cy="24225"/>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6" name="Google Shape;3749;p73">
              <a:extLst>
                <a:ext uri="{FF2B5EF4-FFF2-40B4-BE49-F238E27FC236}">
                  <a16:creationId xmlns:a16="http://schemas.microsoft.com/office/drawing/2014/main" id="{325F2A7A-2CE8-4752-9FEE-B6CF9032F4C6}"/>
                </a:ext>
              </a:extLst>
            </p:cNvPr>
            <p:cNvSpPr/>
            <p:nvPr/>
          </p:nvSpPr>
          <p:spPr>
            <a:xfrm>
              <a:off x="4004450" y="2497600"/>
              <a:ext cx="85600" cy="85325"/>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7" name="Google Shape;3750;p73">
              <a:extLst>
                <a:ext uri="{FF2B5EF4-FFF2-40B4-BE49-F238E27FC236}">
                  <a16:creationId xmlns:a16="http://schemas.microsoft.com/office/drawing/2014/main" id="{103B4D06-D2A5-47BD-BEA5-4AB1CFC61004}"/>
                </a:ext>
              </a:extLst>
            </p:cNvPr>
            <p:cNvSpPr/>
            <p:nvPr/>
          </p:nvSpPr>
          <p:spPr>
            <a:xfrm>
              <a:off x="4031350" y="2528150"/>
              <a:ext cx="28150" cy="24125"/>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8" name="Google Shape;3751;p73">
              <a:extLst>
                <a:ext uri="{FF2B5EF4-FFF2-40B4-BE49-F238E27FC236}">
                  <a16:creationId xmlns:a16="http://schemas.microsoft.com/office/drawing/2014/main" id="{9A400A3F-BDEE-47EA-B7DA-F88FBA82F519}"/>
                </a:ext>
              </a:extLst>
            </p:cNvPr>
            <p:cNvSpPr/>
            <p:nvPr/>
          </p:nvSpPr>
          <p:spPr>
            <a:xfrm>
              <a:off x="4083975" y="2442675"/>
              <a:ext cx="99825" cy="85500"/>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69" name="Google Shape;3752;p73">
              <a:extLst>
                <a:ext uri="{FF2B5EF4-FFF2-40B4-BE49-F238E27FC236}">
                  <a16:creationId xmlns:a16="http://schemas.microsoft.com/office/drawing/2014/main" id="{6F342769-A9C9-4BFB-9A8C-E5608C84A4A5}"/>
                </a:ext>
              </a:extLst>
            </p:cNvPr>
            <p:cNvSpPr/>
            <p:nvPr/>
          </p:nvSpPr>
          <p:spPr>
            <a:xfrm>
              <a:off x="4129050" y="2473425"/>
              <a:ext cx="24200" cy="24200"/>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0" name="Google Shape;3753;p73">
              <a:extLst>
                <a:ext uri="{FF2B5EF4-FFF2-40B4-BE49-F238E27FC236}">
                  <a16:creationId xmlns:a16="http://schemas.microsoft.com/office/drawing/2014/main" id="{DB3B24EA-6603-4640-A0E7-4170DBE99181}"/>
                </a:ext>
              </a:extLst>
            </p:cNvPr>
            <p:cNvSpPr/>
            <p:nvPr/>
          </p:nvSpPr>
          <p:spPr>
            <a:xfrm>
              <a:off x="4150200" y="1716875"/>
              <a:ext cx="99825" cy="85500"/>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1" name="Google Shape;3754;p73">
              <a:extLst>
                <a:ext uri="{FF2B5EF4-FFF2-40B4-BE49-F238E27FC236}">
                  <a16:creationId xmlns:a16="http://schemas.microsoft.com/office/drawing/2014/main" id="{487D7D8E-1D03-4985-9347-3257D2B05D07}"/>
                </a:ext>
              </a:extLst>
            </p:cNvPr>
            <p:cNvSpPr/>
            <p:nvPr/>
          </p:nvSpPr>
          <p:spPr>
            <a:xfrm>
              <a:off x="4195275" y="1747600"/>
              <a:ext cx="23900" cy="24225"/>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2" name="Google Shape;3755;p73">
              <a:extLst>
                <a:ext uri="{FF2B5EF4-FFF2-40B4-BE49-F238E27FC236}">
                  <a16:creationId xmlns:a16="http://schemas.microsoft.com/office/drawing/2014/main" id="{DE66101A-EB10-44C1-B1F9-72068720C563}"/>
                </a:ext>
              </a:extLst>
            </p:cNvPr>
            <p:cNvSpPr/>
            <p:nvPr/>
          </p:nvSpPr>
          <p:spPr>
            <a:xfrm>
              <a:off x="3795175" y="1659100"/>
              <a:ext cx="100125" cy="85825"/>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3" name="Google Shape;3756;p73">
              <a:extLst>
                <a:ext uri="{FF2B5EF4-FFF2-40B4-BE49-F238E27FC236}">
                  <a16:creationId xmlns:a16="http://schemas.microsoft.com/office/drawing/2014/main" id="{A47C1F4B-F250-461B-8A4E-4E91CFF8300D}"/>
                </a:ext>
              </a:extLst>
            </p:cNvPr>
            <p:cNvSpPr/>
            <p:nvPr/>
          </p:nvSpPr>
          <p:spPr>
            <a:xfrm>
              <a:off x="3840525" y="1690150"/>
              <a:ext cx="23925" cy="23925"/>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4" name="Google Shape;3757;p73">
              <a:extLst>
                <a:ext uri="{FF2B5EF4-FFF2-40B4-BE49-F238E27FC236}">
                  <a16:creationId xmlns:a16="http://schemas.microsoft.com/office/drawing/2014/main" id="{E4C15CDC-5EF0-4890-9B63-9DD1F9B9CF0C}"/>
                </a:ext>
              </a:extLst>
            </p:cNvPr>
            <p:cNvSpPr/>
            <p:nvPr/>
          </p:nvSpPr>
          <p:spPr>
            <a:xfrm>
              <a:off x="4047700" y="1961725"/>
              <a:ext cx="85600" cy="8560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5" name="Google Shape;3758;p73">
              <a:extLst>
                <a:ext uri="{FF2B5EF4-FFF2-40B4-BE49-F238E27FC236}">
                  <a16:creationId xmlns:a16="http://schemas.microsoft.com/office/drawing/2014/main" id="{A52BE40E-5D10-45E2-A5B8-8CC66A6F902F}"/>
                </a:ext>
              </a:extLst>
            </p:cNvPr>
            <p:cNvSpPr/>
            <p:nvPr/>
          </p:nvSpPr>
          <p:spPr>
            <a:xfrm>
              <a:off x="4074600" y="1992275"/>
              <a:ext cx="28150" cy="2417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6" name="Google Shape;3759;p73">
              <a:extLst>
                <a:ext uri="{FF2B5EF4-FFF2-40B4-BE49-F238E27FC236}">
                  <a16:creationId xmlns:a16="http://schemas.microsoft.com/office/drawing/2014/main" id="{2DA930EA-69E9-4999-A2F9-5636EA7244D9}"/>
                </a:ext>
              </a:extLst>
            </p:cNvPr>
            <p:cNvSpPr/>
            <p:nvPr/>
          </p:nvSpPr>
          <p:spPr>
            <a:xfrm>
              <a:off x="3560800" y="2016700"/>
              <a:ext cx="99825" cy="85675"/>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7" name="Google Shape;3760;p73">
              <a:extLst>
                <a:ext uri="{FF2B5EF4-FFF2-40B4-BE49-F238E27FC236}">
                  <a16:creationId xmlns:a16="http://schemas.microsoft.com/office/drawing/2014/main" id="{A1EDBFE4-0597-42BE-BB66-E78F03D6F789}"/>
                </a:ext>
              </a:extLst>
            </p:cNvPr>
            <p:cNvSpPr/>
            <p:nvPr/>
          </p:nvSpPr>
          <p:spPr>
            <a:xfrm>
              <a:off x="3605850" y="2047300"/>
              <a:ext cx="23925" cy="24225"/>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8" name="Google Shape;3761;p73">
              <a:extLst>
                <a:ext uri="{FF2B5EF4-FFF2-40B4-BE49-F238E27FC236}">
                  <a16:creationId xmlns:a16="http://schemas.microsoft.com/office/drawing/2014/main" id="{82FC460B-923D-489E-8FFF-1A34C93AE4D6}"/>
                </a:ext>
              </a:extLst>
            </p:cNvPr>
            <p:cNvSpPr/>
            <p:nvPr/>
          </p:nvSpPr>
          <p:spPr>
            <a:xfrm>
              <a:off x="3694475" y="2386725"/>
              <a:ext cx="100125" cy="85500"/>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79" name="Google Shape;3762;p73">
              <a:extLst>
                <a:ext uri="{FF2B5EF4-FFF2-40B4-BE49-F238E27FC236}">
                  <a16:creationId xmlns:a16="http://schemas.microsoft.com/office/drawing/2014/main" id="{C6DC08F1-B4CE-4CD7-9D11-AC7DCAF35B88}"/>
                </a:ext>
              </a:extLst>
            </p:cNvPr>
            <p:cNvSpPr/>
            <p:nvPr/>
          </p:nvSpPr>
          <p:spPr>
            <a:xfrm>
              <a:off x="3735600" y="2417475"/>
              <a:ext cx="28450" cy="24100"/>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0" name="Google Shape;3763;p73">
              <a:extLst>
                <a:ext uri="{FF2B5EF4-FFF2-40B4-BE49-F238E27FC236}">
                  <a16:creationId xmlns:a16="http://schemas.microsoft.com/office/drawing/2014/main" id="{D90FA562-2D09-4128-9442-90E856EA8B8F}"/>
                </a:ext>
              </a:extLst>
            </p:cNvPr>
            <p:cNvSpPr/>
            <p:nvPr/>
          </p:nvSpPr>
          <p:spPr>
            <a:xfrm>
              <a:off x="3795175" y="2028650"/>
              <a:ext cx="100125" cy="85825"/>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1" name="Google Shape;3764;p73">
              <a:extLst>
                <a:ext uri="{FF2B5EF4-FFF2-40B4-BE49-F238E27FC236}">
                  <a16:creationId xmlns:a16="http://schemas.microsoft.com/office/drawing/2014/main" id="{488ECD2C-C21A-4440-AD87-36FBBD5BF0A3}"/>
                </a:ext>
              </a:extLst>
            </p:cNvPr>
            <p:cNvSpPr/>
            <p:nvPr/>
          </p:nvSpPr>
          <p:spPr>
            <a:xfrm>
              <a:off x="3836300" y="2059400"/>
              <a:ext cx="28150" cy="2417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2" name="Google Shape;3765;p73">
              <a:extLst>
                <a:ext uri="{FF2B5EF4-FFF2-40B4-BE49-F238E27FC236}">
                  <a16:creationId xmlns:a16="http://schemas.microsoft.com/office/drawing/2014/main" id="{4132E431-090E-40C6-A7EC-18A867C419FB}"/>
                </a:ext>
              </a:extLst>
            </p:cNvPr>
            <p:cNvSpPr/>
            <p:nvPr/>
          </p:nvSpPr>
          <p:spPr>
            <a:xfrm>
              <a:off x="3795175" y="1911325"/>
              <a:ext cx="100125" cy="85500"/>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3" name="Google Shape;3766;p73">
              <a:extLst>
                <a:ext uri="{FF2B5EF4-FFF2-40B4-BE49-F238E27FC236}">
                  <a16:creationId xmlns:a16="http://schemas.microsoft.com/office/drawing/2014/main" id="{CBDB5FE9-F86E-4F12-B467-59576D5944A7}"/>
                </a:ext>
              </a:extLst>
            </p:cNvPr>
            <p:cNvSpPr/>
            <p:nvPr/>
          </p:nvSpPr>
          <p:spPr>
            <a:xfrm>
              <a:off x="3836300" y="1942075"/>
              <a:ext cx="28150" cy="24100"/>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4" name="Google Shape;3767;p73">
              <a:extLst>
                <a:ext uri="{FF2B5EF4-FFF2-40B4-BE49-F238E27FC236}">
                  <a16:creationId xmlns:a16="http://schemas.microsoft.com/office/drawing/2014/main" id="{7092CD00-F680-4417-BC26-CD5155588258}"/>
                </a:ext>
              </a:extLst>
            </p:cNvPr>
            <p:cNvSpPr/>
            <p:nvPr/>
          </p:nvSpPr>
          <p:spPr>
            <a:xfrm>
              <a:off x="3952725" y="1807600"/>
              <a:ext cx="100125" cy="85500"/>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5" name="Google Shape;3768;p73">
              <a:extLst>
                <a:ext uri="{FF2B5EF4-FFF2-40B4-BE49-F238E27FC236}">
                  <a16:creationId xmlns:a16="http://schemas.microsoft.com/office/drawing/2014/main" id="{D4056F30-7E23-49EB-9D44-F36862759B47}"/>
                </a:ext>
              </a:extLst>
            </p:cNvPr>
            <p:cNvSpPr/>
            <p:nvPr/>
          </p:nvSpPr>
          <p:spPr>
            <a:xfrm>
              <a:off x="3997800" y="1838325"/>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6" name="Google Shape;3769;p73">
              <a:extLst>
                <a:ext uri="{FF2B5EF4-FFF2-40B4-BE49-F238E27FC236}">
                  <a16:creationId xmlns:a16="http://schemas.microsoft.com/office/drawing/2014/main" id="{0AE11FB9-41AB-440F-A96B-03248496F468}"/>
                </a:ext>
              </a:extLst>
            </p:cNvPr>
            <p:cNvSpPr/>
            <p:nvPr/>
          </p:nvSpPr>
          <p:spPr>
            <a:xfrm>
              <a:off x="3931550" y="2028850"/>
              <a:ext cx="85625" cy="85625"/>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7" name="Google Shape;3770;p73">
              <a:extLst>
                <a:ext uri="{FF2B5EF4-FFF2-40B4-BE49-F238E27FC236}">
                  <a16:creationId xmlns:a16="http://schemas.microsoft.com/office/drawing/2014/main" id="{50D724D6-4222-4A67-BD7F-A135DF9A53CC}"/>
                </a:ext>
              </a:extLst>
            </p:cNvPr>
            <p:cNvSpPr/>
            <p:nvPr/>
          </p:nvSpPr>
          <p:spPr>
            <a:xfrm>
              <a:off x="3958175" y="2059400"/>
              <a:ext cx="28150" cy="2417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8" name="Google Shape;3771;p73">
              <a:extLst>
                <a:ext uri="{FF2B5EF4-FFF2-40B4-BE49-F238E27FC236}">
                  <a16:creationId xmlns:a16="http://schemas.microsoft.com/office/drawing/2014/main" id="{EA0EF082-23AA-4F2D-85DD-E950C2DE2BD6}"/>
                </a:ext>
              </a:extLst>
            </p:cNvPr>
            <p:cNvSpPr/>
            <p:nvPr/>
          </p:nvSpPr>
          <p:spPr>
            <a:xfrm>
              <a:off x="4021375" y="1626450"/>
              <a:ext cx="99825" cy="85500"/>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89" name="Google Shape;3772;p73">
              <a:extLst>
                <a:ext uri="{FF2B5EF4-FFF2-40B4-BE49-F238E27FC236}">
                  <a16:creationId xmlns:a16="http://schemas.microsoft.com/office/drawing/2014/main" id="{B300ADA1-9651-477F-A922-7FD33BD983D6}"/>
                </a:ext>
              </a:extLst>
            </p:cNvPr>
            <p:cNvSpPr/>
            <p:nvPr/>
          </p:nvSpPr>
          <p:spPr>
            <a:xfrm>
              <a:off x="4066450" y="1657200"/>
              <a:ext cx="24200" cy="24200"/>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0" name="Google Shape;3773;p73">
              <a:extLst>
                <a:ext uri="{FF2B5EF4-FFF2-40B4-BE49-F238E27FC236}">
                  <a16:creationId xmlns:a16="http://schemas.microsoft.com/office/drawing/2014/main" id="{C0002827-ABF7-4F68-848A-8A9C02E66C1B}"/>
                </a:ext>
              </a:extLst>
            </p:cNvPr>
            <p:cNvSpPr/>
            <p:nvPr/>
          </p:nvSpPr>
          <p:spPr>
            <a:xfrm>
              <a:off x="4127225" y="3552550"/>
              <a:ext cx="118875" cy="101825"/>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1" name="Google Shape;3774;p73">
              <a:extLst>
                <a:ext uri="{FF2B5EF4-FFF2-40B4-BE49-F238E27FC236}">
                  <a16:creationId xmlns:a16="http://schemas.microsoft.com/office/drawing/2014/main" id="{CF790110-A09E-4345-AE7E-C3A636B2744E}"/>
                </a:ext>
              </a:extLst>
            </p:cNvPr>
            <p:cNvSpPr/>
            <p:nvPr/>
          </p:nvSpPr>
          <p:spPr>
            <a:xfrm>
              <a:off x="4168050" y="3583300"/>
              <a:ext cx="47200" cy="40425"/>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2" name="Google Shape;3775;p73">
              <a:extLst>
                <a:ext uri="{FF2B5EF4-FFF2-40B4-BE49-F238E27FC236}">
                  <a16:creationId xmlns:a16="http://schemas.microsoft.com/office/drawing/2014/main" id="{130D05E5-E23F-4493-B075-6A4298738DF2}"/>
                </a:ext>
              </a:extLst>
            </p:cNvPr>
            <p:cNvSpPr/>
            <p:nvPr/>
          </p:nvSpPr>
          <p:spPr>
            <a:xfrm>
              <a:off x="4126025" y="4060600"/>
              <a:ext cx="99825" cy="85525"/>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3" name="Google Shape;3776;p73">
              <a:extLst>
                <a:ext uri="{FF2B5EF4-FFF2-40B4-BE49-F238E27FC236}">
                  <a16:creationId xmlns:a16="http://schemas.microsoft.com/office/drawing/2014/main" id="{5BD95AC3-76FE-45EC-BF13-93026D1ECCC1}"/>
                </a:ext>
              </a:extLst>
            </p:cNvPr>
            <p:cNvSpPr/>
            <p:nvPr/>
          </p:nvSpPr>
          <p:spPr>
            <a:xfrm>
              <a:off x="4166850" y="4091050"/>
              <a:ext cx="28450" cy="24425"/>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4" name="Google Shape;3777;p73">
              <a:extLst>
                <a:ext uri="{FF2B5EF4-FFF2-40B4-BE49-F238E27FC236}">
                  <a16:creationId xmlns:a16="http://schemas.microsoft.com/office/drawing/2014/main" id="{4C9C0088-E09C-447C-B54E-B65D7EF651E0}"/>
                </a:ext>
              </a:extLst>
            </p:cNvPr>
            <p:cNvSpPr/>
            <p:nvPr/>
          </p:nvSpPr>
          <p:spPr>
            <a:xfrm>
              <a:off x="4173500" y="3140650"/>
              <a:ext cx="100125" cy="85500"/>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5" name="Google Shape;3778;p73">
              <a:extLst>
                <a:ext uri="{FF2B5EF4-FFF2-40B4-BE49-F238E27FC236}">
                  <a16:creationId xmlns:a16="http://schemas.microsoft.com/office/drawing/2014/main" id="{2A259BA7-2059-4254-A98D-D74D28D6CD56}"/>
                </a:ext>
              </a:extLst>
            </p:cNvPr>
            <p:cNvSpPr/>
            <p:nvPr/>
          </p:nvSpPr>
          <p:spPr>
            <a:xfrm>
              <a:off x="4214625" y="3171400"/>
              <a:ext cx="28450" cy="24100"/>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6" name="Google Shape;3779;p73">
              <a:extLst>
                <a:ext uri="{FF2B5EF4-FFF2-40B4-BE49-F238E27FC236}">
                  <a16:creationId xmlns:a16="http://schemas.microsoft.com/office/drawing/2014/main" id="{E89BD510-15D7-4E0B-8AFD-1F0810D8E80B}"/>
                </a:ext>
              </a:extLst>
            </p:cNvPr>
            <p:cNvSpPr/>
            <p:nvPr/>
          </p:nvSpPr>
          <p:spPr>
            <a:xfrm>
              <a:off x="3610700" y="3121125"/>
              <a:ext cx="117050" cy="100200"/>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7" name="Google Shape;3780;p73">
              <a:extLst>
                <a:ext uri="{FF2B5EF4-FFF2-40B4-BE49-F238E27FC236}">
                  <a16:creationId xmlns:a16="http://schemas.microsoft.com/office/drawing/2014/main" id="{4FC5E289-181A-465B-8E79-DEB7E79A9BE9}"/>
                </a:ext>
              </a:extLst>
            </p:cNvPr>
            <p:cNvSpPr/>
            <p:nvPr/>
          </p:nvSpPr>
          <p:spPr>
            <a:xfrm>
              <a:off x="3658175" y="3152050"/>
              <a:ext cx="38725" cy="38725"/>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8" name="Google Shape;3781;p73">
              <a:extLst>
                <a:ext uri="{FF2B5EF4-FFF2-40B4-BE49-F238E27FC236}">
                  <a16:creationId xmlns:a16="http://schemas.microsoft.com/office/drawing/2014/main" id="{9CDFA1AA-1CB6-4B8E-8206-075F26AFB40B}"/>
                </a:ext>
              </a:extLst>
            </p:cNvPr>
            <p:cNvSpPr/>
            <p:nvPr/>
          </p:nvSpPr>
          <p:spPr>
            <a:xfrm>
              <a:off x="2178425" y="3469700"/>
              <a:ext cx="116175" cy="99700"/>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499" name="Google Shape;3782;p73">
              <a:extLst>
                <a:ext uri="{FF2B5EF4-FFF2-40B4-BE49-F238E27FC236}">
                  <a16:creationId xmlns:a16="http://schemas.microsoft.com/office/drawing/2014/main" id="{0D331D4E-8A95-4D37-813D-AC0030EBA8B8}"/>
                </a:ext>
              </a:extLst>
            </p:cNvPr>
            <p:cNvSpPr/>
            <p:nvPr/>
          </p:nvSpPr>
          <p:spPr>
            <a:xfrm>
              <a:off x="2225925" y="3500425"/>
              <a:ext cx="38125" cy="38125"/>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0" name="Google Shape;3783;p73">
              <a:extLst>
                <a:ext uri="{FF2B5EF4-FFF2-40B4-BE49-F238E27FC236}">
                  <a16:creationId xmlns:a16="http://schemas.microsoft.com/office/drawing/2014/main" id="{4933D68A-6620-4097-A56B-F68D2655E913}"/>
                </a:ext>
              </a:extLst>
            </p:cNvPr>
            <p:cNvSpPr/>
            <p:nvPr/>
          </p:nvSpPr>
          <p:spPr>
            <a:xfrm>
              <a:off x="1469875" y="2529475"/>
              <a:ext cx="100125" cy="85800"/>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1" name="Google Shape;3784;p73">
              <a:extLst>
                <a:ext uri="{FF2B5EF4-FFF2-40B4-BE49-F238E27FC236}">
                  <a16:creationId xmlns:a16="http://schemas.microsoft.com/office/drawing/2014/main" id="{5AD25135-7C6F-4155-AD21-F31F8B06966F}"/>
                </a:ext>
              </a:extLst>
            </p:cNvPr>
            <p:cNvSpPr/>
            <p:nvPr/>
          </p:nvSpPr>
          <p:spPr>
            <a:xfrm>
              <a:off x="1511000" y="2560200"/>
              <a:ext cx="28150" cy="2417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2" name="Google Shape;3785;p73">
              <a:extLst>
                <a:ext uri="{FF2B5EF4-FFF2-40B4-BE49-F238E27FC236}">
                  <a16:creationId xmlns:a16="http://schemas.microsoft.com/office/drawing/2014/main" id="{ED5C63EB-B47E-457F-8B31-AAD06735EABD}"/>
                </a:ext>
              </a:extLst>
            </p:cNvPr>
            <p:cNvSpPr/>
            <p:nvPr/>
          </p:nvSpPr>
          <p:spPr>
            <a:xfrm>
              <a:off x="1786500" y="2996100"/>
              <a:ext cx="99825" cy="85500"/>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3" name="Google Shape;3786;p73">
              <a:extLst>
                <a:ext uri="{FF2B5EF4-FFF2-40B4-BE49-F238E27FC236}">
                  <a16:creationId xmlns:a16="http://schemas.microsoft.com/office/drawing/2014/main" id="{39520B66-3A59-4F7B-81F3-08805F7A5C08}"/>
                </a:ext>
              </a:extLst>
            </p:cNvPr>
            <p:cNvSpPr/>
            <p:nvPr/>
          </p:nvSpPr>
          <p:spPr>
            <a:xfrm>
              <a:off x="1831250" y="3026850"/>
              <a:ext cx="24225" cy="24200"/>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4" name="Google Shape;3787;p73">
              <a:extLst>
                <a:ext uri="{FF2B5EF4-FFF2-40B4-BE49-F238E27FC236}">
                  <a16:creationId xmlns:a16="http://schemas.microsoft.com/office/drawing/2014/main" id="{ADB44851-78DB-4214-B542-6298BD92C058}"/>
                </a:ext>
              </a:extLst>
            </p:cNvPr>
            <p:cNvSpPr/>
            <p:nvPr/>
          </p:nvSpPr>
          <p:spPr>
            <a:xfrm>
              <a:off x="1886600" y="3253450"/>
              <a:ext cx="99825" cy="85525"/>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5" name="Google Shape;3788;p73">
              <a:extLst>
                <a:ext uri="{FF2B5EF4-FFF2-40B4-BE49-F238E27FC236}">
                  <a16:creationId xmlns:a16="http://schemas.microsoft.com/office/drawing/2014/main" id="{E41E1DEB-F60E-4E07-B627-3A7EFDABD742}"/>
                </a:ext>
              </a:extLst>
            </p:cNvPr>
            <p:cNvSpPr/>
            <p:nvPr/>
          </p:nvSpPr>
          <p:spPr>
            <a:xfrm>
              <a:off x="1931650" y="3284200"/>
              <a:ext cx="24225" cy="24225"/>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6" name="Google Shape;3789;p73">
              <a:extLst>
                <a:ext uri="{FF2B5EF4-FFF2-40B4-BE49-F238E27FC236}">
                  <a16:creationId xmlns:a16="http://schemas.microsoft.com/office/drawing/2014/main" id="{688D79B8-D508-4AA1-BF46-0DDD4CD1FBE2}"/>
                </a:ext>
              </a:extLst>
            </p:cNvPr>
            <p:cNvSpPr/>
            <p:nvPr/>
          </p:nvSpPr>
          <p:spPr>
            <a:xfrm>
              <a:off x="2044475" y="2563325"/>
              <a:ext cx="100125" cy="85525"/>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7" name="Google Shape;3790;p73">
              <a:extLst>
                <a:ext uri="{FF2B5EF4-FFF2-40B4-BE49-F238E27FC236}">
                  <a16:creationId xmlns:a16="http://schemas.microsoft.com/office/drawing/2014/main" id="{82062254-2E89-4C75-999C-A8E97298CE81}"/>
                </a:ext>
              </a:extLst>
            </p:cNvPr>
            <p:cNvSpPr/>
            <p:nvPr/>
          </p:nvSpPr>
          <p:spPr>
            <a:xfrm>
              <a:off x="2089525" y="2594075"/>
              <a:ext cx="24525" cy="24225"/>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8" name="Google Shape;3791;p73">
              <a:extLst>
                <a:ext uri="{FF2B5EF4-FFF2-40B4-BE49-F238E27FC236}">
                  <a16:creationId xmlns:a16="http://schemas.microsoft.com/office/drawing/2014/main" id="{BE250054-059E-4B95-9A85-3E475A4F7604}"/>
                </a:ext>
              </a:extLst>
            </p:cNvPr>
            <p:cNvSpPr/>
            <p:nvPr/>
          </p:nvSpPr>
          <p:spPr>
            <a:xfrm>
              <a:off x="1400000" y="1781450"/>
              <a:ext cx="99825" cy="85650"/>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09" name="Google Shape;3792;p73">
              <a:extLst>
                <a:ext uri="{FF2B5EF4-FFF2-40B4-BE49-F238E27FC236}">
                  <a16:creationId xmlns:a16="http://schemas.microsoft.com/office/drawing/2014/main" id="{16AD5F0A-01BA-462E-B21E-7A6F5ED6F4D6}"/>
                </a:ext>
              </a:extLst>
            </p:cNvPr>
            <p:cNvSpPr/>
            <p:nvPr/>
          </p:nvSpPr>
          <p:spPr>
            <a:xfrm>
              <a:off x="1440825" y="1812325"/>
              <a:ext cx="28450" cy="24125"/>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0" name="Google Shape;3793;p73">
              <a:extLst>
                <a:ext uri="{FF2B5EF4-FFF2-40B4-BE49-F238E27FC236}">
                  <a16:creationId xmlns:a16="http://schemas.microsoft.com/office/drawing/2014/main" id="{CC9DDEDB-86B2-4740-AC24-5155433F4056}"/>
                </a:ext>
              </a:extLst>
            </p:cNvPr>
            <p:cNvSpPr/>
            <p:nvPr/>
          </p:nvSpPr>
          <p:spPr>
            <a:xfrm>
              <a:off x="1944050" y="1353350"/>
              <a:ext cx="100125" cy="85825"/>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1" name="Google Shape;3794;p73">
              <a:extLst>
                <a:ext uri="{FF2B5EF4-FFF2-40B4-BE49-F238E27FC236}">
                  <a16:creationId xmlns:a16="http://schemas.microsoft.com/office/drawing/2014/main" id="{A11CEA51-2B29-4B97-90F2-A549445D51C6}"/>
                </a:ext>
              </a:extLst>
            </p:cNvPr>
            <p:cNvSpPr/>
            <p:nvPr/>
          </p:nvSpPr>
          <p:spPr>
            <a:xfrm>
              <a:off x="1989425" y="1384100"/>
              <a:ext cx="24225" cy="24225"/>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2" name="Google Shape;3795;p73">
              <a:extLst>
                <a:ext uri="{FF2B5EF4-FFF2-40B4-BE49-F238E27FC236}">
                  <a16:creationId xmlns:a16="http://schemas.microsoft.com/office/drawing/2014/main" id="{EF4716E2-4C56-4C01-885B-A6690462F600}"/>
                </a:ext>
              </a:extLst>
            </p:cNvPr>
            <p:cNvSpPr/>
            <p:nvPr/>
          </p:nvSpPr>
          <p:spPr>
            <a:xfrm>
              <a:off x="1638625" y="1365450"/>
              <a:ext cx="99825" cy="85825"/>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3" name="Google Shape;3796;p73">
              <a:extLst>
                <a:ext uri="{FF2B5EF4-FFF2-40B4-BE49-F238E27FC236}">
                  <a16:creationId xmlns:a16="http://schemas.microsoft.com/office/drawing/2014/main" id="{1325EC7E-ED52-4025-987D-C7C3B6A3A55C}"/>
                </a:ext>
              </a:extLst>
            </p:cNvPr>
            <p:cNvSpPr/>
            <p:nvPr/>
          </p:nvSpPr>
          <p:spPr>
            <a:xfrm>
              <a:off x="1683375" y="1396200"/>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4" name="Google Shape;3797;p73">
              <a:extLst>
                <a:ext uri="{FF2B5EF4-FFF2-40B4-BE49-F238E27FC236}">
                  <a16:creationId xmlns:a16="http://schemas.microsoft.com/office/drawing/2014/main" id="{83C55DB1-D358-479B-8392-340B903206F8}"/>
                </a:ext>
              </a:extLst>
            </p:cNvPr>
            <p:cNvSpPr/>
            <p:nvPr/>
          </p:nvSpPr>
          <p:spPr>
            <a:xfrm>
              <a:off x="1575725" y="1262625"/>
              <a:ext cx="99800" cy="85525"/>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5" name="Google Shape;3798;p73">
              <a:extLst>
                <a:ext uri="{FF2B5EF4-FFF2-40B4-BE49-F238E27FC236}">
                  <a16:creationId xmlns:a16="http://schemas.microsoft.com/office/drawing/2014/main" id="{81FBA410-3660-4D6F-AA04-F9C0B0060E2F}"/>
                </a:ext>
              </a:extLst>
            </p:cNvPr>
            <p:cNvSpPr/>
            <p:nvPr/>
          </p:nvSpPr>
          <p:spPr>
            <a:xfrm>
              <a:off x="1620775" y="1293375"/>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6" name="Google Shape;3799;p73">
              <a:extLst>
                <a:ext uri="{FF2B5EF4-FFF2-40B4-BE49-F238E27FC236}">
                  <a16:creationId xmlns:a16="http://schemas.microsoft.com/office/drawing/2014/main" id="{3B088A6E-8736-4E56-92B4-E8A9AEA5CD47}"/>
                </a:ext>
              </a:extLst>
            </p:cNvPr>
            <p:cNvSpPr/>
            <p:nvPr/>
          </p:nvSpPr>
          <p:spPr>
            <a:xfrm>
              <a:off x="1513425" y="1444250"/>
              <a:ext cx="100125" cy="85650"/>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7" name="Google Shape;3800;p73">
              <a:extLst>
                <a:ext uri="{FF2B5EF4-FFF2-40B4-BE49-F238E27FC236}">
                  <a16:creationId xmlns:a16="http://schemas.microsoft.com/office/drawing/2014/main" id="{2F71990C-183B-44DC-8F23-0322B2791979}"/>
                </a:ext>
              </a:extLst>
            </p:cNvPr>
            <p:cNvSpPr/>
            <p:nvPr/>
          </p:nvSpPr>
          <p:spPr>
            <a:xfrm>
              <a:off x="1554550" y="1475125"/>
              <a:ext cx="28150" cy="24125"/>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8" name="Google Shape;3801;p73">
              <a:extLst>
                <a:ext uri="{FF2B5EF4-FFF2-40B4-BE49-F238E27FC236}">
                  <a16:creationId xmlns:a16="http://schemas.microsoft.com/office/drawing/2014/main" id="{B5F44C04-1B35-4D88-8DBA-68B5AD97B03A}"/>
                </a:ext>
              </a:extLst>
            </p:cNvPr>
            <p:cNvSpPr/>
            <p:nvPr/>
          </p:nvSpPr>
          <p:spPr>
            <a:xfrm>
              <a:off x="1778025" y="1377550"/>
              <a:ext cx="100025" cy="85500"/>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19" name="Google Shape;3802;p73">
              <a:extLst>
                <a:ext uri="{FF2B5EF4-FFF2-40B4-BE49-F238E27FC236}">
                  <a16:creationId xmlns:a16="http://schemas.microsoft.com/office/drawing/2014/main" id="{AD0FDBC1-ABA7-462F-83EB-FCD037999FCF}"/>
                </a:ext>
              </a:extLst>
            </p:cNvPr>
            <p:cNvSpPr/>
            <p:nvPr/>
          </p:nvSpPr>
          <p:spPr>
            <a:xfrm>
              <a:off x="1823100" y="1408300"/>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0" name="Google Shape;3803;p73">
              <a:extLst>
                <a:ext uri="{FF2B5EF4-FFF2-40B4-BE49-F238E27FC236}">
                  <a16:creationId xmlns:a16="http://schemas.microsoft.com/office/drawing/2014/main" id="{7043381D-AAAD-44C3-8EDA-E107794A021A}"/>
                </a:ext>
              </a:extLst>
            </p:cNvPr>
            <p:cNvSpPr/>
            <p:nvPr/>
          </p:nvSpPr>
          <p:spPr>
            <a:xfrm>
              <a:off x="2014825" y="1420050"/>
              <a:ext cx="99825" cy="85650"/>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1" name="Google Shape;3804;p73">
              <a:extLst>
                <a:ext uri="{FF2B5EF4-FFF2-40B4-BE49-F238E27FC236}">
                  <a16:creationId xmlns:a16="http://schemas.microsoft.com/office/drawing/2014/main" id="{C4972972-4AC0-4736-B5D9-74082CFA1D91}"/>
                </a:ext>
              </a:extLst>
            </p:cNvPr>
            <p:cNvSpPr/>
            <p:nvPr/>
          </p:nvSpPr>
          <p:spPr>
            <a:xfrm>
              <a:off x="2059875" y="1450950"/>
              <a:ext cx="24225" cy="24200"/>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2" name="Google Shape;3805;p73">
              <a:extLst>
                <a:ext uri="{FF2B5EF4-FFF2-40B4-BE49-F238E27FC236}">
                  <a16:creationId xmlns:a16="http://schemas.microsoft.com/office/drawing/2014/main" id="{BF762DFA-7F6C-47B1-91FA-F43C812B65A1}"/>
                </a:ext>
              </a:extLst>
            </p:cNvPr>
            <p:cNvSpPr/>
            <p:nvPr/>
          </p:nvSpPr>
          <p:spPr>
            <a:xfrm>
              <a:off x="2149400" y="1377625"/>
              <a:ext cx="99825" cy="85450"/>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3" name="Google Shape;3806;p73">
              <a:extLst>
                <a:ext uri="{FF2B5EF4-FFF2-40B4-BE49-F238E27FC236}">
                  <a16:creationId xmlns:a16="http://schemas.microsoft.com/office/drawing/2014/main" id="{62F7D737-54AE-45BD-B7A4-503F55A78DE8}"/>
                </a:ext>
              </a:extLst>
            </p:cNvPr>
            <p:cNvSpPr/>
            <p:nvPr/>
          </p:nvSpPr>
          <p:spPr>
            <a:xfrm>
              <a:off x="2190025" y="1408600"/>
              <a:ext cx="28350" cy="24100"/>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4" name="Google Shape;3807;p73">
              <a:extLst>
                <a:ext uri="{FF2B5EF4-FFF2-40B4-BE49-F238E27FC236}">
                  <a16:creationId xmlns:a16="http://schemas.microsoft.com/office/drawing/2014/main" id="{C0A70E14-AE8B-46F7-B813-4EF324A4C4D9}"/>
                </a:ext>
              </a:extLst>
            </p:cNvPr>
            <p:cNvSpPr/>
            <p:nvPr/>
          </p:nvSpPr>
          <p:spPr>
            <a:xfrm>
              <a:off x="2149400" y="1605775"/>
              <a:ext cx="99825" cy="8560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5" name="Google Shape;3808;p73">
              <a:extLst>
                <a:ext uri="{FF2B5EF4-FFF2-40B4-BE49-F238E27FC236}">
                  <a16:creationId xmlns:a16="http://schemas.microsoft.com/office/drawing/2014/main" id="{6F667FFC-16C7-44CD-8815-F6BD00690F51}"/>
                </a:ext>
              </a:extLst>
            </p:cNvPr>
            <p:cNvSpPr/>
            <p:nvPr/>
          </p:nvSpPr>
          <p:spPr>
            <a:xfrm>
              <a:off x="2190025" y="1636600"/>
              <a:ext cx="28350" cy="24125"/>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6" name="Google Shape;3809;p73">
              <a:extLst>
                <a:ext uri="{FF2B5EF4-FFF2-40B4-BE49-F238E27FC236}">
                  <a16:creationId xmlns:a16="http://schemas.microsoft.com/office/drawing/2014/main" id="{D1908253-CC10-4F0D-87D4-43C87487088F}"/>
                </a:ext>
              </a:extLst>
            </p:cNvPr>
            <p:cNvSpPr/>
            <p:nvPr/>
          </p:nvSpPr>
          <p:spPr>
            <a:xfrm>
              <a:off x="2266125" y="1703850"/>
              <a:ext cx="99825" cy="85825"/>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7" name="Google Shape;3810;p73">
              <a:extLst>
                <a:ext uri="{FF2B5EF4-FFF2-40B4-BE49-F238E27FC236}">
                  <a16:creationId xmlns:a16="http://schemas.microsoft.com/office/drawing/2014/main" id="{512072AD-0550-4362-B28B-E64A1B67EA7B}"/>
                </a:ext>
              </a:extLst>
            </p:cNvPr>
            <p:cNvSpPr/>
            <p:nvPr/>
          </p:nvSpPr>
          <p:spPr>
            <a:xfrm>
              <a:off x="2307275" y="1734600"/>
              <a:ext cx="28150" cy="2417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8" name="Google Shape;3811;p73">
              <a:extLst>
                <a:ext uri="{FF2B5EF4-FFF2-40B4-BE49-F238E27FC236}">
                  <a16:creationId xmlns:a16="http://schemas.microsoft.com/office/drawing/2014/main" id="{E195ACD1-4160-487A-BEB1-818CA75E72D1}"/>
                </a:ext>
              </a:extLst>
            </p:cNvPr>
            <p:cNvSpPr/>
            <p:nvPr/>
          </p:nvSpPr>
          <p:spPr>
            <a:xfrm>
              <a:off x="2068950" y="965875"/>
              <a:ext cx="99825" cy="8560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29" name="Google Shape;3812;p73">
              <a:extLst>
                <a:ext uri="{FF2B5EF4-FFF2-40B4-BE49-F238E27FC236}">
                  <a16:creationId xmlns:a16="http://schemas.microsoft.com/office/drawing/2014/main" id="{A46FD228-BE33-4D42-BB3A-45D5B61E6A29}"/>
                </a:ext>
              </a:extLst>
            </p:cNvPr>
            <p:cNvSpPr/>
            <p:nvPr/>
          </p:nvSpPr>
          <p:spPr>
            <a:xfrm>
              <a:off x="2113725" y="996700"/>
              <a:ext cx="24200" cy="24225"/>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0" name="Google Shape;3813;p73">
              <a:extLst>
                <a:ext uri="{FF2B5EF4-FFF2-40B4-BE49-F238E27FC236}">
                  <a16:creationId xmlns:a16="http://schemas.microsoft.com/office/drawing/2014/main" id="{307A86AF-89B9-4D59-BBA7-FD9D2DF59CC1}"/>
                </a:ext>
              </a:extLst>
            </p:cNvPr>
            <p:cNvSpPr/>
            <p:nvPr/>
          </p:nvSpPr>
          <p:spPr>
            <a:xfrm>
              <a:off x="2056550" y="1743775"/>
              <a:ext cx="100125" cy="85825"/>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1" name="Google Shape;3814;p73">
              <a:extLst>
                <a:ext uri="{FF2B5EF4-FFF2-40B4-BE49-F238E27FC236}">
                  <a16:creationId xmlns:a16="http://schemas.microsoft.com/office/drawing/2014/main" id="{F14F5C88-CF59-4831-B637-143C752CAA42}"/>
                </a:ext>
              </a:extLst>
            </p:cNvPr>
            <p:cNvSpPr/>
            <p:nvPr/>
          </p:nvSpPr>
          <p:spPr>
            <a:xfrm>
              <a:off x="2097700" y="1774525"/>
              <a:ext cx="28150" cy="2417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2" name="Google Shape;3815;p73">
              <a:extLst>
                <a:ext uri="{FF2B5EF4-FFF2-40B4-BE49-F238E27FC236}">
                  <a16:creationId xmlns:a16="http://schemas.microsoft.com/office/drawing/2014/main" id="{A157C75B-ABE5-4459-BEAA-FCDF87239C18}"/>
                </a:ext>
              </a:extLst>
            </p:cNvPr>
            <p:cNvSpPr/>
            <p:nvPr/>
          </p:nvSpPr>
          <p:spPr>
            <a:xfrm>
              <a:off x="1931975" y="1015550"/>
              <a:ext cx="100125" cy="85825"/>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3" name="Google Shape;3816;p73">
              <a:extLst>
                <a:ext uri="{FF2B5EF4-FFF2-40B4-BE49-F238E27FC236}">
                  <a16:creationId xmlns:a16="http://schemas.microsoft.com/office/drawing/2014/main" id="{00797C61-86F4-4C69-954C-DFFD2498EDB1}"/>
                </a:ext>
              </a:extLst>
            </p:cNvPr>
            <p:cNvSpPr/>
            <p:nvPr/>
          </p:nvSpPr>
          <p:spPr>
            <a:xfrm>
              <a:off x="1977025" y="1046300"/>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4" name="Google Shape;3817;p73">
              <a:extLst>
                <a:ext uri="{FF2B5EF4-FFF2-40B4-BE49-F238E27FC236}">
                  <a16:creationId xmlns:a16="http://schemas.microsoft.com/office/drawing/2014/main" id="{4B815B87-90CD-4F3D-B958-00BC1D89D023}"/>
                </a:ext>
              </a:extLst>
            </p:cNvPr>
            <p:cNvSpPr/>
            <p:nvPr/>
          </p:nvSpPr>
          <p:spPr>
            <a:xfrm>
              <a:off x="1873900" y="1166775"/>
              <a:ext cx="99825" cy="85800"/>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5" name="Google Shape;3818;p73">
              <a:extLst>
                <a:ext uri="{FF2B5EF4-FFF2-40B4-BE49-F238E27FC236}">
                  <a16:creationId xmlns:a16="http://schemas.microsoft.com/office/drawing/2014/main" id="{7B6017C6-D5E0-4A1E-88F4-4233F120F693}"/>
                </a:ext>
              </a:extLst>
            </p:cNvPr>
            <p:cNvSpPr/>
            <p:nvPr/>
          </p:nvSpPr>
          <p:spPr>
            <a:xfrm>
              <a:off x="1914725" y="1197500"/>
              <a:ext cx="28450" cy="24425"/>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6" name="Google Shape;3819;p73">
              <a:extLst>
                <a:ext uri="{FF2B5EF4-FFF2-40B4-BE49-F238E27FC236}">
                  <a16:creationId xmlns:a16="http://schemas.microsoft.com/office/drawing/2014/main" id="{F6487552-EB5D-400F-9D1F-C5A3608C41B1}"/>
                </a:ext>
              </a:extLst>
            </p:cNvPr>
            <p:cNvSpPr/>
            <p:nvPr/>
          </p:nvSpPr>
          <p:spPr>
            <a:xfrm>
              <a:off x="1726925" y="1199725"/>
              <a:ext cx="100125" cy="85525"/>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7" name="Google Shape;3820;p73">
              <a:extLst>
                <a:ext uri="{FF2B5EF4-FFF2-40B4-BE49-F238E27FC236}">
                  <a16:creationId xmlns:a16="http://schemas.microsoft.com/office/drawing/2014/main" id="{3D33ECEB-811D-4395-8644-DE510F67C684}"/>
                </a:ext>
              </a:extLst>
            </p:cNvPr>
            <p:cNvSpPr/>
            <p:nvPr/>
          </p:nvSpPr>
          <p:spPr>
            <a:xfrm>
              <a:off x="1768050" y="1230475"/>
              <a:ext cx="28150" cy="24100"/>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8" name="Google Shape;3821;p73">
              <a:extLst>
                <a:ext uri="{FF2B5EF4-FFF2-40B4-BE49-F238E27FC236}">
                  <a16:creationId xmlns:a16="http://schemas.microsoft.com/office/drawing/2014/main" id="{C51089D4-FAC1-4AB9-9D5E-838DF4B6259E}"/>
                </a:ext>
              </a:extLst>
            </p:cNvPr>
            <p:cNvSpPr/>
            <p:nvPr/>
          </p:nvSpPr>
          <p:spPr>
            <a:xfrm>
              <a:off x="2210800" y="764250"/>
              <a:ext cx="100125" cy="85500"/>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39" name="Google Shape;3822;p73">
              <a:extLst>
                <a:ext uri="{FF2B5EF4-FFF2-40B4-BE49-F238E27FC236}">
                  <a16:creationId xmlns:a16="http://schemas.microsoft.com/office/drawing/2014/main" id="{6700B2CA-7B67-4A1B-873C-408677FB2FFB}"/>
                </a:ext>
              </a:extLst>
            </p:cNvPr>
            <p:cNvSpPr/>
            <p:nvPr/>
          </p:nvSpPr>
          <p:spPr>
            <a:xfrm>
              <a:off x="2255850" y="794700"/>
              <a:ext cx="24225" cy="24200"/>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0" name="Google Shape;3823;p73">
              <a:extLst>
                <a:ext uri="{FF2B5EF4-FFF2-40B4-BE49-F238E27FC236}">
                  <a16:creationId xmlns:a16="http://schemas.microsoft.com/office/drawing/2014/main" id="{7683CBE4-FCB7-474A-826E-11AEEA1871E8}"/>
                </a:ext>
              </a:extLst>
            </p:cNvPr>
            <p:cNvSpPr/>
            <p:nvPr/>
          </p:nvSpPr>
          <p:spPr>
            <a:xfrm>
              <a:off x="1094575" y="1262625"/>
              <a:ext cx="100125" cy="85525"/>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1" name="Google Shape;3824;p73">
              <a:extLst>
                <a:ext uri="{FF2B5EF4-FFF2-40B4-BE49-F238E27FC236}">
                  <a16:creationId xmlns:a16="http://schemas.microsoft.com/office/drawing/2014/main" id="{87AC603B-BF4C-4425-90A8-16903B0AAFE1}"/>
                </a:ext>
              </a:extLst>
            </p:cNvPr>
            <p:cNvSpPr/>
            <p:nvPr/>
          </p:nvSpPr>
          <p:spPr>
            <a:xfrm>
              <a:off x="1139625" y="1293375"/>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2" name="Google Shape;3825;p73">
              <a:extLst>
                <a:ext uri="{FF2B5EF4-FFF2-40B4-BE49-F238E27FC236}">
                  <a16:creationId xmlns:a16="http://schemas.microsoft.com/office/drawing/2014/main" id="{48DC74D8-7334-48FC-AFA1-9439BCAB8459}"/>
                </a:ext>
              </a:extLst>
            </p:cNvPr>
            <p:cNvSpPr/>
            <p:nvPr/>
          </p:nvSpPr>
          <p:spPr>
            <a:xfrm>
              <a:off x="2909075" y="1091475"/>
              <a:ext cx="100125" cy="85500"/>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3" name="Google Shape;3826;p73">
              <a:extLst>
                <a:ext uri="{FF2B5EF4-FFF2-40B4-BE49-F238E27FC236}">
                  <a16:creationId xmlns:a16="http://schemas.microsoft.com/office/drawing/2014/main" id="{BA2D717D-E5C9-4E54-A293-D9E9089961A8}"/>
                </a:ext>
              </a:extLst>
            </p:cNvPr>
            <p:cNvSpPr/>
            <p:nvPr/>
          </p:nvSpPr>
          <p:spPr>
            <a:xfrm>
              <a:off x="2954150" y="1122200"/>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4" name="Google Shape;3827;p73">
              <a:extLst>
                <a:ext uri="{FF2B5EF4-FFF2-40B4-BE49-F238E27FC236}">
                  <a16:creationId xmlns:a16="http://schemas.microsoft.com/office/drawing/2014/main" id="{05DA1623-12B7-4C44-8002-33909EF554BB}"/>
                </a:ext>
              </a:extLst>
            </p:cNvPr>
            <p:cNvSpPr/>
            <p:nvPr/>
          </p:nvSpPr>
          <p:spPr>
            <a:xfrm>
              <a:off x="2623000" y="1027650"/>
              <a:ext cx="99825" cy="85825"/>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5" name="Google Shape;3828;p73">
              <a:extLst>
                <a:ext uri="{FF2B5EF4-FFF2-40B4-BE49-F238E27FC236}">
                  <a16:creationId xmlns:a16="http://schemas.microsoft.com/office/drawing/2014/main" id="{5BEE3FFC-CC35-4E4C-8FE1-DA5ECE63D1E6}"/>
                </a:ext>
              </a:extLst>
            </p:cNvPr>
            <p:cNvSpPr/>
            <p:nvPr/>
          </p:nvSpPr>
          <p:spPr>
            <a:xfrm>
              <a:off x="2668050" y="1058400"/>
              <a:ext cx="24225" cy="24225"/>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6" name="Google Shape;3829;p73">
              <a:extLst>
                <a:ext uri="{FF2B5EF4-FFF2-40B4-BE49-F238E27FC236}">
                  <a16:creationId xmlns:a16="http://schemas.microsoft.com/office/drawing/2014/main" id="{17B34275-017F-4DF0-9DF9-C801420D2750}"/>
                </a:ext>
              </a:extLst>
            </p:cNvPr>
            <p:cNvSpPr/>
            <p:nvPr/>
          </p:nvSpPr>
          <p:spPr>
            <a:xfrm>
              <a:off x="1270875" y="2091250"/>
              <a:ext cx="99825" cy="85825"/>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7" name="Google Shape;3830;p73">
              <a:extLst>
                <a:ext uri="{FF2B5EF4-FFF2-40B4-BE49-F238E27FC236}">
                  <a16:creationId xmlns:a16="http://schemas.microsoft.com/office/drawing/2014/main" id="{865EDCB2-A35C-4AAD-8CAD-22F0F696B50E}"/>
                </a:ext>
              </a:extLst>
            </p:cNvPr>
            <p:cNvSpPr/>
            <p:nvPr/>
          </p:nvSpPr>
          <p:spPr>
            <a:xfrm>
              <a:off x="1315925" y="2122000"/>
              <a:ext cx="24225" cy="24225"/>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8" name="Google Shape;3831;p73">
              <a:extLst>
                <a:ext uri="{FF2B5EF4-FFF2-40B4-BE49-F238E27FC236}">
                  <a16:creationId xmlns:a16="http://schemas.microsoft.com/office/drawing/2014/main" id="{041A7B9A-5AB7-48AF-909A-48EAE09D6FDF}"/>
                </a:ext>
              </a:extLst>
            </p:cNvPr>
            <p:cNvSpPr/>
            <p:nvPr/>
          </p:nvSpPr>
          <p:spPr>
            <a:xfrm>
              <a:off x="2706150" y="1341250"/>
              <a:ext cx="99825" cy="85825"/>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49" name="Google Shape;3832;p73">
              <a:extLst>
                <a:ext uri="{FF2B5EF4-FFF2-40B4-BE49-F238E27FC236}">
                  <a16:creationId xmlns:a16="http://schemas.microsoft.com/office/drawing/2014/main" id="{2155D862-FD27-4215-A2BD-EEC51AABA95C}"/>
                </a:ext>
              </a:extLst>
            </p:cNvPr>
            <p:cNvSpPr/>
            <p:nvPr/>
          </p:nvSpPr>
          <p:spPr>
            <a:xfrm>
              <a:off x="2751225" y="1372000"/>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0" name="Google Shape;3833;p73">
              <a:extLst>
                <a:ext uri="{FF2B5EF4-FFF2-40B4-BE49-F238E27FC236}">
                  <a16:creationId xmlns:a16="http://schemas.microsoft.com/office/drawing/2014/main" id="{8B6C3E46-138B-450A-9011-B0D2ECE2C473}"/>
                </a:ext>
              </a:extLst>
            </p:cNvPr>
            <p:cNvSpPr/>
            <p:nvPr/>
          </p:nvSpPr>
          <p:spPr>
            <a:xfrm>
              <a:off x="2561900" y="1432150"/>
              <a:ext cx="99825" cy="85650"/>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1" name="Google Shape;3834;p73">
              <a:extLst>
                <a:ext uri="{FF2B5EF4-FFF2-40B4-BE49-F238E27FC236}">
                  <a16:creationId xmlns:a16="http://schemas.microsoft.com/office/drawing/2014/main" id="{C2802F87-E9A8-4B67-B8CA-022BDD41258E}"/>
                </a:ext>
              </a:extLst>
            </p:cNvPr>
            <p:cNvSpPr/>
            <p:nvPr/>
          </p:nvSpPr>
          <p:spPr>
            <a:xfrm>
              <a:off x="2606975" y="1462725"/>
              <a:ext cx="24200" cy="24225"/>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2" name="Google Shape;3835;p73">
              <a:extLst>
                <a:ext uri="{FF2B5EF4-FFF2-40B4-BE49-F238E27FC236}">
                  <a16:creationId xmlns:a16="http://schemas.microsoft.com/office/drawing/2014/main" id="{E6D81DEC-2A8E-4ADD-A4C5-1F7FAC614CE7}"/>
                </a:ext>
              </a:extLst>
            </p:cNvPr>
            <p:cNvSpPr/>
            <p:nvPr/>
          </p:nvSpPr>
          <p:spPr>
            <a:xfrm>
              <a:off x="2718250" y="739925"/>
              <a:ext cx="99825" cy="85625"/>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3" name="Google Shape;3836;p73">
              <a:extLst>
                <a:ext uri="{FF2B5EF4-FFF2-40B4-BE49-F238E27FC236}">
                  <a16:creationId xmlns:a16="http://schemas.microsoft.com/office/drawing/2014/main" id="{6273A620-0080-40EC-9AFF-9C8439F6486C}"/>
                </a:ext>
              </a:extLst>
            </p:cNvPr>
            <p:cNvSpPr/>
            <p:nvPr/>
          </p:nvSpPr>
          <p:spPr>
            <a:xfrm>
              <a:off x="2759075" y="770500"/>
              <a:ext cx="28450" cy="24400"/>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4" name="Google Shape;3837;p73">
              <a:extLst>
                <a:ext uri="{FF2B5EF4-FFF2-40B4-BE49-F238E27FC236}">
                  <a16:creationId xmlns:a16="http://schemas.microsoft.com/office/drawing/2014/main" id="{32E5FBEE-335F-478D-B890-862A5D22D675}"/>
                </a:ext>
              </a:extLst>
            </p:cNvPr>
            <p:cNvSpPr/>
            <p:nvPr/>
          </p:nvSpPr>
          <p:spPr>
            <a:xfrm>
              <a:off x="500625" y="1614350"/>
              <a:ext cx="99800" cy="85500"/>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5" name="Google Shape;3838;p73">
              <a:extLst>
                <a:ext uri="{FF2B5EF4-FFF2-40B4-BE49-F238E27FC236}">
                  <a16:creationId xmlns:a16="http://schemas.microsoft.com/office/drawing/2014/main" id="{78BCE674-9A94-4D44-A3DC-2D0C7A2A893C}"/>
                </a:ext>
              </a:extLst>
            </p:cNvPr>
            <p:cNvSpPr/>
            <p:nvPr/>
          </p:nvSpPr>
          <p:spPr>
            <a:xfrm>
              <a:off x="541750" y="1645100"/>
              <a:ext cx="28150" cy="24300"/>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6" name="Google Shape;3839;p73">
              <a:extLst>
                <a:ext uri="{FF2B5EF4-FFF2-40B4-BE49-F238E27FC236}">
                  <a16:creationId xmlns:a16="http://schemas.microsoft.com/office/drawing/2014/main" id="{ECB88EF5-1421-454B-83C6-582D9D20945C}"/>
                </a:ext>
              </a:extLst>
            </p:cNvPr>
            <p:cNvSpPr/>
            <p:nvPr/>
          </p:nvSpPr>
          <p:spPr>
            <a:xfrm>
              <a:off x="858375" y="1654875"/>
              <a:ext cx="100125" cy="85800"/>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7" name="Google Shape;3840;p73">
              <a:extLst>
                <a:ext uri="{FF2B5EF4-FFF2-40B4-BE49-F238E27FC236}">
                  <a16:creationId xmlns:a16="http://schemas.microsoft.com/office/drawing/2014/main" id="{E5E70768-3DC5-4942-B8D5-F603296BC687}"/>
                </a:ext>
              </a:extLst>
            </p:cNvPr>
            <p:cNvSpPr/>
            <p:nvPr/>
          </p:nvSpPr>
          <p:spPr>
            <a:xfrm>
              <a:off x="903750" y="1685625"/>
              <a:ext cx="24200" cy="24200"/>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8" name="Google Shape;3841;p73">
              <a:extLst>
                <a:ext uri="{FF2B5EF4-FFF2-40B4-BE49-F238E27FC236}">
                  <a16:creationId xmlns:a16="http://schemas.microsoft.com/office/drawing/2014/main" id="{43B0A936-2B19-4C04-BE32-E5FACF7B5AEC}"/>
                </a:ext>
              </a:extLst>
            </p:cNvPr>
            <p:cNvSpPr/>
            <p:nvPr/>
          </p:nvSpPr>
          <p:spPr>
            <a:xfrm>
              <a:off x="2071075" y="4863700"/>
              <a:ext cx="123725" cy="105900"/>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59" name="Google Shape;3842;p73">
              <a:extLst>
                <a:ext uri="{FF2B5EF4-FFF2-40B4-BE49-F238E27FC236}">
                  <a16:creationId xmlns:a16="http://schemas.microsoft.com/office/drawing/2014/main" id="{79F24E2A-3216-45DA-A8CB-18C2F27A1D1F}"/>
                </a:ext>
              </a:extLst>
            </p:cNvPr>
            <p:cNvSpPr/>
            <p:nvPr/>
          </p:nvSpPr>
          <p:spPr>
            <a:xfrm>
              <a:off x="2119775" y="4894575"/>
              <a:ext cx="44175" cy="44475"/>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0" name="Google Shape;3843;p73">
              <a:extLst>
                <a:ext uri="{FF2B5EF4-FFF2-40B4-BE49-F238E27FC236}">
                  <a16:creationId xmlns:a16="http://schemas.microsoft.com/office/drawing/2014/main" id="{9E70BAF8-225A-48C9-88FE-5500D821E210}"/>
                </a:ext>
              </a:extLst>
            </p:cNvPr>
            <p:cNvSpPr/>
            <p:nvPr/>
          </p:nvSpPr>
          <p:spPr>
            <a:xfrm>
              <a:off x="2227725" y="3733500"/>
              <a:ext cx="106675" cy="9145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1" name="Google Shape;3844;p73">
              <a:extLst>
                <a:ext uri="{FF2B5EF4-FFF2-40B4-BE49-F238E27FC236}">
                  <a16:creationId xmlns:a16="http://schemas.microsoft.com/office/drawing/2014/main" id="{7442C3F5-C412-490E-9BC1-D93B2CAD30EB}"/>
                </a:ext>
              </a:extLst>
            </p:cNvPr>
            <p:cNvSpPr/>
            <p:nvPr/>
          </p:nvSpPr>
          <p:spPr>
            <a:xfrm>
              <a:off x="2268850" y="3764450"/>
              <a:ext cx="34800" cy="29825"/>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2" name="Google Shape;3845;p73">
              <a:extLst>
                <a:ext uri="{FF2B5EF4-FFF2-40B4-BE49-F238E27FC236}">
                  <a16:creationId xmlns:a16="http://schemas.microsoft.com/office/drawing/2014/main" id="{4C011AC6-A61A-47C3-8474-D67D4A2FD5A8}"/>
                </a:ext>
              </a:extLst>
            </p:cNvPr>
            <p:cNvSpPr/>
            <p:nvPr/>
          </p:nvSpPr>
          <p:spPr>
            <a:xfrm>
              <a:off x="230250" y="1729000"/>
              <a:ext cx="106775" cy="91225"/>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3" name="Google Shape;3846;p73">
              <a:extLst>
                <a:ext uri="{FF2B5EF4-FFF2-40B4-BE49-F238E27FC236}">
                  <a16:creationId xmlns:a16="http://schemas.microsoft.com/office/drawing/2014/main" id="{D92B71D6-5CB0-4B97-A8FB-8A95CBA9E5B9}"/>
                </a:ext>
              </a:extLst>
            </p:cNvPr>
            <p:cNvSpPr/>
            <p:nvPr/>
          </p:nvSpPr>
          <p:spPr>
            <a:xfrm>
              <a:off x="276525" y="1759700"/>
              <a:ext cx="29650" cy="29675"/>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4" name="Google Shape;3847;p73">
              <a:extLst>
                <a:ext uri="{FF2B5EF4-FFF2-40B4-BE49-F238E27FC236}">
                  <a16:creationId xmlns:a16="http://schemas.microsoft.com/office/drawing/2014/main" id="{6B53793B-8EFC-4A00-842F-FD9FD1F171D3}"/>
                </a:ext>
              </a:extLst>
            </p:cNvPr>
            <p:cNvSpPr/>
            <p:nvPr/>
          </p:nvSpPr>
          <p:spPr>
            <a:xfrm>
              <a:off x="1152325" y="2659550"/>
              <a:ext cx="106775" cy="91200"/>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5" name="Google Shape;3848;p73">
              <a:extLst>
                <a:ext uri="{FF2B5EF4-FFF2-40B4-BE49-F238E27FC236}">
                  <a16:creationId xmlns:a16="http://schemas.microsoft.com/office/drawing/2014/main" id="{B8986410-F3A3-4317-BBC0-4B9604ACC4DF}"/>
                </a:ext>
              </a:extLst>
            </p:cNvPr>
            <p:cNvSpPr/>
            <p:nvPr/>
          </p:nvSpPr>
          <p:spPr>
            <a:xfrm>
              <a:off x="1198600" y="2690250"/>
              <a:ext cx="29950" cy="29650"/>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6" name="Google Shape;3849;p73">
              <a:extLst>
                <a:ext uri="{FF2B5EF4-FFF2-40B4-BE49-F238E27FC236}">
                  <a16:creationId xmlns:a16="http://schemas.microsoft.com/office/drawing/2014/main" id="{5C30A998-2A3D-4AAD-BFC4-405161C0560E}"/>
                </a:ext>
              </a:extLst>
            </p:cNvPr>
            <p:cNvSpPr/>
            <p:nvPr/>
          </p:nvSpPr>
          <p:spPr>
            <a:xfrm>
              <a:off x="931250" y="2061425"/>
              <a:ext cx="106475" cy="9145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7" name="Google Shape;3850;p73">
              <a:extLst>
                <a:ext uri="{FF2B5EF4-FFF2-40B4-BE49-F238E27FC236}">
                  <a16:creationId xmlns:a16="http://schemas.microsoft.com/office/drawing/2014/main" id="{4F1AD024-47B4-4B8D-BD7A-46E86DEDD646}"/>
                </a:ext>
              </a:extLst>
            </p:cNvPr>
            <p:cNvSpPr/>
            <p:nvPr/>
          </p:nvSpPr>
          <p:spPr>
            <a:xfrm>
              <a:off x="972375" y="2092375"/>
              <a:ext cx="34825" cy="29800"/>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8" name="Google Shape;3851;p73">
              <a:extLst>
                <a:ext uri="{FF2B5EF4-FFF2-40B4-BE49-F238E27FC236}">
                  <a16:creationId xmlns:a16="http://schemas.microsoft.com/office/drawing/2014/main" id="{BFADCA71-EDCE-45DB-B1CA-1BB6DA23704D}"/>
                </a:ext>
              </a:extLst>
            </p:cNvPr>
            <p:cNvSpPr/>
            <p:nvPr/>
          </p:nvSpPr>
          <p:spPr>
            <a:xfrm>
              <a:off x="2392850" y="4093600"/>
              <a:ext cx="119175" cy="102125"/>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69" name="Google Shape;3852;p73">
              <a:extLst>
                <a:ext uri="{FF2B5EF4-FFF2-40B4-BE49-F238E27FC236}">
                  <a16:creationId xmlns:a16="http://schemas.microsoft.com/office/drawing/2014/main" id="{EE4F13A6-113D-46F3-8A96-D735ECFB57FF}"/>
                </a:ext>
              </a:extLst>
            </p:cNvPr>
            <p:cNvSpPr/>
            <p:nvPr/>
          </p:nvSpPr>
          <p:spPr>
            <a:xfrm>
              <a:off x="2433675" y="4124325"/>
              <a:ext cx="47500" cy="40725"/>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0" name="Google Shape;3853;p73">
              <a:extLst>
                <a:ext uri="{FF2B5EF4-FFF2-40B4-BE49-F238E27FC236}">
                  <a16:creationId xmlns:a16="http://schemas.microsoft.com/office/drawing/2014/main" id="{534B3B3B-7B11-45B3-9AF7-FE02FEE96345}"/>
                </a:ext>
              </a:extLst>
            </p:cNvPr>
            <p:cNvSpPr/>
            <p:nvPr/>
          </p:nvSpPr>
          <p:spPr>
            <a:xfrm>
              <a:off x="2843450" y="3637275"/>
              <a:ext cx="106475" cy="91200"/>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1" name="Google Shape;3854;p73">
              <a:extLst>
                <a:ext uri="{FF2B5EF4-FFF2-40B4-BE49-F238E27FC236}">
                  <a16:creationId xmlns:a16="http://schemas.microsoft.com/office/drawing/2014/main" id="{B65F4CC5-DF7D-41E1-B9E6-AAD3558C0481}"/>
                </a:ext>
              </a:extLst>
            </p:cNvPr>
            <p:cNvSpPr/>
            <p:nvPr/>
          </p:nvSpPr>
          <p:spPr>
            <a:xfrm>
              <a:off x="2884275" y="3667975"/>
              <a:ext cx="35100" cy="29875"/>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2" name="Google Shape;3855;p73">
              <a:extLst>
                <a:ext uri="{FF2B5EF4-FFF2-40B4-BE49-F238E27FC236}">
                  <a16:creationId xmlns:a16="http://schemas.microsoft.com/office/drawing/2014/main" id="{A8F78FBF-56C2-4AD8-97E6-3F55AFF52AE0}"/>
                </a:ext>
              </a:extLst>
            </p:cNvPr>
            <p:cNvSpPr/>
            <p:nvPr/>
          </p:nvSpPr>
          <p:spPr>
            <a:xfrm>
              <a:off x="3285600" y="3235650"/>
              <a:ext cx="106775" cy="91225"/>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3" name="Google Shape;3856;p73">
              <a:extLst>
                <a:ext uri="{FF2B5EF4-FFF2-40B4-BE49-F238E27FC236}">
                  <a16:creationId xmlns:a16="http://schemas.microsoft.com/office/drawing/2014/main" id="{4F170E8C-6519-47B5-9A56-308CD29C1B2C}"/>
                </a:ext>
              </a:extLst>
            </p:cNvPr>
            <p:cNvSpPr/>
            <p:nvPr/>
          </p:nvSpPr>
          <p:spPr>
            <a:xfrm>
              <a:off x="3331875" y="3266350"/>
              <a:ext cx="29650" cy="29975"/>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4" name="Google Shape;3857;p73">
              <a:extLst>
                <a:ext uri="{FF2B5EF4-FFF2-40B4-BE49-F238E27FC236}">
                  <a16:creationId xmlns:a16="http://schemas.microsoft.com/office/drawing/2014/main" id="{EB8A517A-F42F-418A-BA2C-EE4D49C0EB76}"/>
                </a:ext>
              </a:extLst>
            </p:cNvPr>
            <p:cNvSpPr/>
            <p:nvPr/>
          </p:nvSpPr>
          <p:spPr>
            <a:xfrm>
              <a:off x="3723500" y="2560350"/>
              <a:ext cx="106775" cy="91525"/>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5" name="Google Shape;3858;p73">
              <a:extLst>
                <a:ext uri="{FF2B5EF4-FFF2-40B4-BE49-F238E27FC236}">
                  <a16:creationId xmlns:a16="http://schemas.microsoft.com/office/drawing/2014/main" id="{2EC577A0-605C-4BDE-A585-CA4155834C82}"/>
                </a:ext>
              </a:extLst>
            </p:cNvPr>
            <p:cNvSpPr/>
            <p:nvPr/>
          </p:nvSpPr>
          <p:spPr>
            <a:xfrm>
              <a:off x="3769775" y="2591050"/>
              <a:ext cx="29650" cy="29975"/>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6" name="Google Shape;3859;p73">
              <a:extLst>
                <a:ext uri="{FF2B5EF4-FFF2-40B4-BE49-F238E27FC236}">
                  <a16:creationId xmlns:a16="http://schemas.microsoft.com/office/drawing/2014/main" id="{A265CA85-B419-4736-9439-060229848B9C}"/>
                </a:ext>
              </a:extLst>
            </p:cNvPr>
            <p:cNvSpPr/>
            <p:nvPr/>
          </p:nvSpPr>
          <p:spPr>
            <a:xfrm>
              <a:off x="4463225" y="3515700"/>
              <a:ext cx="106475" cy="91200"/>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7" name="Google Shape;3860;p73">
              <a:extLst>
                <a:ext uri="{FF2B5EF4-FFF2-40B4-BE49-F238E27FC236}">
                  <a16:creationId xmlns:a16="http://schemas.microsoft.com/office/drawing/2014/main" id="{C173B729-FA51-4A31-95C6-CD281CC0DFB9}"/>
                </a:ext>
              </a:extLst>
            </p:cNvPr>
            <p:cNvSpPr/>
            <p:nvPr/>
          </p:nvSpPr>
          <p:spPr>
            <a:xfrm>
              <a:off x="4509175" y="3546700"/>
              <a:ext cx="29975" cy="29650"/>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8" name="Google Shape;3861;p73">
              <a:extLst>
                <a:ext uri="{FF2B5EF4-FFF2-40B4-BE49-F238E27FC236}">
                  <a16:creationId xmlns:a16="http://schemas.microsoft.com/office/drawing/2014/main" id="{9269510B-6E8E-410E-9BC9-1F5E51A6AC77}"/>
                </a:ext>
              </a:extLst>
            </p:cNvPr>
            <p:cNvSpPr/>
            <p:nvPr/>
          </p:nvSpPr>
          <p:spPr>
            <a:xfrm>
              <a:off x="4392150" y="3664775"/>
              <a:ext cx="106475" cy="91225"/>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79" name="Google Shape;3862;p73">
              <a:extLst>
                <a:ext uri="{FF2B5EF4-FFF2-40B4-BE49-F238E27FC236}">
                  <a16:creationId xmlns:a16="http://schemas.microsoft.com/office/drawing/2014/main" id="{71C430E7-0F69-42D9-8C7F-8220A6D22A39}"/>
                </a:ext>
              </a:extLst>
            </p:cNvPr>
            <p:cNvSpPr/>
            <p:nvPr/>
          </p:nvSpPr>
          <p:spPr>
            <a:xfrm>
              <a:off x="4438125" y="3695500"/>
              <a:ext cx="29950" cy="29650"/>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0" name="Google Shape;3863;p73">
              <a:extLst>
                <a:ext uri="{FF2B5EF4-FFF2-40B4-BE49-F238E27FC236}">
                  <a16:creationId xmlns:a16="http://schemas.microsoft.com/office/drawing/2014/main" id="{D821C8BB-4598-4346-8206-78EA097B7B81}"/>
                </a:ext>
              </a:extLst>
            </p:cNvPr>
            <p:cNvSpPr/>
            <p:nvPr/>
          </p:nvSpPr>
          <p:spPr>
            <a:xfrm>
              <a:off x="4406975" y="3862050"/>
              <a:ext cx="106775" cy="91425"/>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1" name="Google Shape;3864;p73">
              <a:extLst>
                <a:ext uri="{FF2B5EF4-FFF2-40B4-BE49-F238E27FC236}">
                  <a16:creationId xmlns:a16="http://schemas.microsoft.com/office/drawing/2014/main" id="{669FBD5F-DDD2-47A2-BD38-4029F37A73CD}"/>
                </a:ext>
              </a:extLst>
            </p:cNvPr>
            <p:cNvSpPr/>
            <p:nvPr/>
          </p:nvSpPr>
          <p:spPr>
            <a:xfrm>
              <a:off x="4453225" y="3892975"/>
              <a:ext cx="29675" cy="29650"/>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2" name="Google Shape;3865;p73">
              <a:extLst>
                <a:ext uri="{FF2B5EF4-FFF2-40B4-BE49-F238E27FC236}">
                  <a16:creationId xmlns:a16="http://schemas.microsoft.com/office/drawing/2014/main" id="{AE9AE3AC-0156-4D8D-B073-6100431F3B5A}"/>
                </a:ext>
              </a:extLst>
            </p:cNvPr>
            <p:cNvSpPr/>
            <p:nvPr/>
          </p:nvSpPr>
          <p:spPr>
            <a:xfrm>
              <a:off x="3776725" y="3500875"/>
              <a:ext cx="106475" cy="91200"/>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3" name="Google Shape;3866;p73">
              <a:extLst>
                <a:ext uri="{FF2B5EF4-FFF2-40B4-BE49-F238E27FC236}">
                  <a16:creationId xmlns:a16="http://schemas.microsoft.com/office/drawing/2014/main" id="{D667D591-B7EA-4C29-954D-2190E99D7A3D}"/>
                </a:ext>
              </a:extLst>
            </p:cNvPr>
            <p:cNvSpPr/>
            <p:nvPr/>
          </p:nvSpPr>
          <p:spPr>
            <a:xfrm>
              <a:off x="3822700" y="3531575"/>
              <a:ext cx="29650" cy="29975"/>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4" name="Google Shape;3867;p73">
              <a:extLst>
                <a:ext uri="{FF2B5EF4-FFF2-40B4-BE49-F238E27FC236}">
                  <a16:creationId xmlns:a16="http://schemas.microsoft.com/office/drawing/2014/main" id="{5D9ED480-CCF9-4B04-96F1-2D6CC80CE916}"/>
                </a:ext>
              </a:extLst>
            </p:cNvPr>
            <p:cNvSpPr/>
            <p:nvPr/>
          </p:nvSpPr>
          <p:spPr>
            <a:xfrm>
              <a:off x="3932850" y="3193725"/>
              <a:ext cx="134825" cy="115300"/>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5" name="Google Shape;3868;p73">
              <a:extLst>
                <a:ext uri="{FF2B5EF4-FFF2-40B4-BE49-F238E27FC236}">
                  <a16:creationId xmlns:a16="http://schemas.microsoft.com/office/drawing/2014/main" id="{3B9A49A8-993F-4740-9A88-7EAC1573CF09}"/>
                </a:ext>
              </a:extLst>
            </p:cNvPr>
            <p:cNvSpPr/>
            <p:nvPr/>
          </p:nvSpPr>
          <p:spPr>
            <a:xfrm>
              <a:off x="3973900" y="3224625"/>
              <a:ext cx="62925" cy="53900"/>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6" name="Google Shape;3869;p73">
              <a:extLst>
                <a:ext uri="{FF2B5EF4-FFF2-40B4-BE49-F238E27FC236}">
                  <a16:creationId xmlns:a16="http://schemas.microsoft.com/office/drawing/2014/main" id="{164D1AD0-F402-4CE1-9C68-5908D1676D5B}"/>
                </a:ext>
              </a:extLst>
            </p:cNvPr>
            <p:cNvSpPr/>
            <p:nvPr/>
          </p:nvSpPr>
          <p:spPr>
            <a:xfrm>
              <a:off x="3880150" y="4042800"/>
              <a:ext cx="106475" cy="91225"/>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7" name="Google Shape;3870;p73">
              <a:extLst>
                <a:ext uri="{FF2B5EF4-FFF2-40B4-BE49-F238E27FC236}">
                  <a16:creationId xmlns:a16="http://schemas.microsoft.com/office/drawing/2014/main" id="{954BD367-D074-4A5A-B3DF-FEDF69068907}"/>
                </a:ext>
              </a:extLst>
            </p:cNvPr>
            <p:cNvSpPr/>
            <p:nvPr/>
          </p:nvSpPr>
          <p:spPr>
            <a:xfrm>
              <a:off x="3920975" y="4073525"/>
              <a:ext cx="35100" cy="29800"/>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8" name="Google Shape;3871;p73">
              <a:extLst>
                <a:ext uri="{FF2B5EF4-FFF2-40B4-BE49-F238E27FC236}">
                  <a16:creationId xmlns:a16="http://schemas.microsoft.com/office/drawing/2014/main" id="{04EF0EC6-51DA-40FA-B484-F4AC7875BA89}"/>
                </a:ext>
              </a:extLst>
            </p:cNvPr>
            <p:cNvSpPr/>
            <p:nvPr/>
          </p:nvSpPr>
          <p:spPr>
            <a:xfrm>
              <a:off x="4241250" y="4225850"/>
              <a:ext cx="106775" cy="91425"/>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89" name="Google Shape;3872;p73">
              <a:extLst>
                <a:ext uri="{FF2B5EF4-FFF2-40B4-BE49-F238E27FC236}">
                  <a16:creationId xmlns:a16="http://schemas.microsoft.com/office/drawing/2014/main" id="{C164EFC1-49DC-4732-AAD8-43196B5B8061}"/>
                </a:ext>
              </a:extLst>
            </p:cNvPr>
            <p:cNvSpPr/>
            <p:nvPr/>
          </p:nvSpPr>
          <p:spPr>
            <a:xfrm>
              <a:off x="4287500" y="4256775"/>
              <a:ext cx="29675" cy="29675"/>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0" name="Google Shape;3873;p73">
              <a:extLst>
                <a:ext uri="{FF2B5EF4-FFF2-40B4-BE49-F238E27FC236}">
                  <a16:creationId xmlns:a16="http://schemas.microsoft.com/office/drawing/2014/main" id="{FC312BD5-29D4-463E-97D0-2292BC7E3A26}"/>
                </a:ext>
              </a:extLst>
            </p:cNvPr>
            <p:cNvSpPr/>
            <p:nvPr/>
          </p:nvSpPr>
          <p:spPr>
            <a:xfrm>
              <a:off x="2013925" y="3819400"/>
              <a:ext cx="106475" cy="91425"/>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1" name="Google Shape;3874;p73">
              <a:extLst>
                <a:ext uri="{FF2B5EF4-FFF2-40B4-BE49-F238E27FC236}">
                  <a16:creationId xmlns:a16="http://schemas.microsoft.com/office/drawing/2014/main" id="{2DFCE35F-B575-43DE-BF40-D5CF1A09670D}"/>
                </a:ext>
              </a:extLst>
            </p:cNvPr>
            <p:cNvSpPr/>
            <p:nvPr/>
          </p:nvSpPr>
          <p:spPr>
            <a:xfrm>
              <a:off x="2059875" y="3850025"/>
              <a:ext cx="29675" cy="29975"/>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2" name="Google Shape;3875;p73">
              <a:extLst>
                <a:ext uri="{FF2B5EF4-FFF2-40B4-BE49-F238E27FC236}">
                  <a16:creationId xmlns:a16="http://schemas.microsoft.com/office/drawing/2014/main" id="{CD2FD6A6-7260-46B0-BF0E-6531021C386E}"/>
                </a:ext>
              </a:extLst>
            </p:cNvPr>
            <p:cNvSpPr/>
            <p:nvPr/>
          </p:nvSpPr>
          <p:spPr>
            <a:xfrm>
              <a:off x="1937700" y="3572625"/>
              <a:ext cx="106475" cy="9145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3" name="Google Shape;3876;p73">
              <a:extLst>
                <a:ext uri="{FF2B5EF4-FFF2-40B4-BE49-F238E27FC236}">
                  <a16:creationId xmlns:a16="http://schemas.microsoft.com/office/drawing/2014/main" id="{32B61CC9-D91F-4CB2-8D62-410A3F6D9EA4}"/>
                </a:ext>
              </a:extLst>
            </p:cNvPr>
            <p:cNvSpPr/>
            <p:nvPr/>
          </p:nvSpPr>
          <p:spPr>
            <a:xfrm>
              <a:off x="1978525" y="3603550"/>
              <a:ext cx="34825" cy="29825"/>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4" name="Google Shape;3877;p73">
              <a:extLst>
                <a:ext uri="{FF2B5EF4-FFF2-40B4-BE49-F238E27FC236}">
                  <a16:creationId xmlns:a16="http://schemas.microsoft.com/office/drawing/2014/main" id="{6676B0A6-57C5-41EC-AF66-C42AAE10387E}"/>
                </a:ext>
              </a:extLst>
            </p:cNvPr>
            <p:cNvSpPr/>
            <p:nvPr/>
          </p:nvSpPr>
          <p:spPr>
            <a:xfrm>
              <a:off x="2124300" y="4295300"/>
              <a:ext cx="138525" cy="118450"/>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5" name="Google Shape;3878;p73">
              <a:extLst>
                <a:ext uri="{FF2B5EF4-FFF2-40B4-BE49-F238E27FC236}">
                  <a16:creationId xmlns:a16="http://schemas.microsoft.com/office/drawing/2014/main" id="{D43B2D51-2E5B-4FC4-8CBF-229810BDC0B5}"/>
                </a:ext>
              </a:extLst>
            </p:cNvPr>
            <p:cNvSpPr/>
            <p:nvPr/>
          </p:nvSpPr>
          <p:spPr>
            <a:xfrm>
              <a:off x="2165425" y="4326025"/>
              <a:ext cx="66575" cy="57050"/>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6" name="Google Shape;3879;p73">
              <a:extLst>
                <a:ext uri="{FF2B5EF4-FFF2-40B4-BE49-F238E27FC236}">
                  <a16:creationId xmlns:a16="http://schemas.microsoft.com/office/drawing/2014/main" id="{BF92981D-A998-477F-B374-F2C1E365D6FD}"/>
                </a:ext>
              </a:extLst>
            </p:cNvPr>
            <p:cNvSpPr/>
            <p:nvPr/>
          </p:nvSpPr>
          <p:spPr>
            <a:xfrm>
              <a:off x="2600925" y="3530650"/>
              <a:ext cx="138525" cy="118600"/>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7" name="Google Shape;3880;p73">
              <a:extLst>
                <a:ext uri="{FF2B5EF4-FFF2-40B4-BE49-F238E27FC236}">
                  <a16:creationId xmlns:a16="http://schemas.microsoft.com/office/drawing/2014/main" id="{CC8BF467-DF7F-421D-B009-D04E6223E390}"/>
                </a:ext>
              </a:extLst>
            </p:cNvPr>
            <p:cNvSpPr/>
            <p:nvPr/>
          </p:nvSpPr>
          <p:spPr>
            <a:xfrm>
              <a:off x="2651725" y="3561525"/>
              <a:ext cx="56875" cy="56875"/>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598" name="Google Shape;3881;p73">
              <a:extLst>
                <a:ext uri="{FF2B5EF4-FFF2-40B4-BE49-F238E27FC236}">
                  <a16:creationId xmlns:a16="http://schemas.microsoft.com/office/drawing/2014/main" id="{4902D999-C11D-496A-857D-C13CE974B3EA}"/>
                </a:ext>
              </a:extLst>
            </p:cNvPr>
            <p:cNvSpPr/>
            <p:nvPr/>
          </p:nvSpPr>
          <p:spPr>
            <a:xfrm>
              <a:off x="4484075" y="1975325"/>
              <a:ext cx="96200" cy="8237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grpSp>
      <p:sp>
        <p:nvSpPr>
          <p:cNvPr id="600" name="TextBox 599">
            <a:extLst>
              <a:ext uri="{FF2B5EF4-FFF2-40B4-BE49-F238E27FC236}">
                <a16:creationId xmlns:a16="http://schemas.microsoft.com/office/drawing/2014/main" id="{FBACC6DD-FA14-6D97-5D91-C5A446ED22A0}"/>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03</a:t>
            </a:r>
          </a:p>
        </p:txBody>
      </p:sp>
    </p:spTree>
    <p:extLst>
      <p:ext uri="{BB962C8B-B14F-4D97-AF65-F5344CB8AC3E}">
        <p14:creationId xmlns:p14="http://schemas.microsoft.com/office/powerpoint/2010/main" val="363824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10705" y="2195261"/>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ARIMA forecasting for more time periods</a:t>
            </a:r>
          </a:p>
        </p:txBody>
      </p:sp>
      <p:pic>
        <p:nvPicPr>
          <p:cNvPr id="3" name="Picture 2" descr="Chart, bar chart&#10;&#10;Description automatically generated">
            <a:extLst>
              <a:ext uri="{FF2B5EF4-FFF2-40B4-BE49-F238E27FC236}">
                <a16:creationId xmlns:a16="http://schemas.microsoft.com/office/drawing/2014/main" id="{9904CA40-FCAB-71E6-62C8-9E91881E37CE}"/>
              </a:ext>
            </a:extLst>
          </p:cNvPr>
          <p:cNvPicPr>
            <a:picLocks noChangeAspect="1"/>
          </p:cNvPicPr>
          <p:nvPr/>
        </p:nvPicPr>
        <p:blipFill>
          <a:blip r:embed="rId3"/>
          <a:stretch>
            <a:fillRect/>
          </a:stretch>
        </p:blipFill>
        <p:spPr>
          <a:xfrm>
            <a:off x="1140334" y="249382"/>
            <a:ext cx="3168737" cy="1864934"/>
          </a:xfrm>
          <a:prstGeom prst="rect">
            <a:avLst/>
          </a:prstGeom>
        </p:spPr>
      </p:pic>
      <p:pic>
        <p:nvPicPr>
          <p:cNvPr id="5" name="Picture 4" descr="Chart, bar chart&#10;&#10;Description automatically generated">
            <a:extLst>
              <a:ext uri="{FF2B5EF4-FFF2-40B4-BE49-F238E27FC236}">
                <a16:creationId xmlns:a16="http://schemas.microsoft.com/office/drawing/2014/main" id="{BCA1E6DF-B5D4-822C-16F9-D24CA3216006}"/>
              </a:ext>
            </a:extLst>
          </p:cNvPr>
          <p:cNvPicPr>
            <a:picLocks noChangeAspect="1"/>
          </p:cNvPicPr>
          <p:nvPr/>
        </p:nvPicPr>
        <p:blipFill>
          <a:blip r:embed="rId4"/>
          <a:stretch>
            <a:fillRect/>
          </a:stretch>
        </p:blipFill>
        <p:spPr>
          <a:xfrm>
            <a:off x="4426573" y="249382"/>
            <a:ext cx="3117181" cy="1864934"/>
          </a:xfrm>
          <a:prstGeom prst="rect">
            <a:avLst/>
          </a:prstGeom>
        </p:spPr>
      </p:pic>
      <p:pic>
        <p:nvPicPr>
          <p:cNvPr id="9" name="Picture 8" descr="Chart, bar chart&#10;&#10;Description automatically generated">
            <a:extLst>
              <a:ext uri="{FF2B5EF4-FFF2-40B4-BE49-F238E27FC236}">
                <a16:creationId xmlns:a16="http://schemas.microsoft.com/office/drawing/2014/main" id="{5399CA31-BD8E-3C6D-17D7-A4143E568924}"/>
              </a:ext>
            </a:extLst>
          </p:cNvPr>
          <p:cNvPicPr>
            <a:picLocks noChangeAspect="1"/>
          </p:cNvPicPr>
          <p:nvPr/>
        </p:nvPicPr>
        <p:blipFill>
          <a:blip r:embed="rId5"/>
          <a:stretch>
            <a:fillRect/>
          </a:stretch>
        </p:blipFill>
        <p:spPr>
          <a:xfrm>
            <a:off x="2673145" y="2235242"/>
            <a:ext cx="3312018" cy="1936786"/>
          </a:xfrm>
          <a:prstGeom prst="rect">
            <a:avLst/>
          </a:prstGeom>
        </p:spPr>
      </p:pic>
      <p:sp>
        <p:nvSpPr>
          <p:cNvPr id="6" name="TextBox 5">
            <a:extLst>
              <a:ext uri="{FF2B5EF4-FFF2-40B4-BE49-F238E27FC236}">
                <a16:creationId xmlns:a16="http://schemas.microsoft.com/office/drawing/2014/main" id="{8AEE612B-3ACB-E8B6-29AE-9825263055A9}"/>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39</a:t>
            </a:r>
          </a:p>
        </p:txBody>
      </p:sp>
    </p:spTree>
    <p:extLst>
      <p:ext uri="{BB962C8B-B14F-4D97-AF65-F5344CB8AC3E}">
        <p14:creationId xmlns:p14="http://schemas.microsoft.com/office/powerpoint/2010/main" val="2586598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182307"/>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ARIMA forecasting for more time periods</a:t>
            </a:r>
          </a:p>
        </p:txBody>
      </p:sp>
      <p:pic>
        <p:nvPicPr>
          <p:cNvPr id="4" name="Picture 3">
            <a:extLst>
              <a:ext uri="{FF2B5EF4-FFF2-40B4-BE49-F238E27FC236}">
                <a16:creationId xmlns:a16="http://schemas.microsoft.com/office/drawing/2014/main" id="{E890C160-1A4B-D5DE-55EC-7F2DCEC3FDC4}"/>
              </a:ext>
            </a:extLst>
          </p:cNvPr>
          <p:cNvPicPr>
            <a:picLocks noChangeAspect="1"/>
          </p:cNvPicPr>
          <p:nvPr/>
        </p:nvPicPr>
        <p:blipFill>
          <a:blip r:embed="rId3"/>
          <a:stretch>
            <a:fillRect/>
          </a:stretch>
        </p:blipFill>
        <p:spPr>
          <a:xfrm>
            <a:off x="715850" y="1517505"/>
            <a:ext cx="2864675" cy="2108489"/>
          </a:xfrm>
          <a:prstGeom prst="rect">
            <a:avLst/>
          </a:prstGeom>
        </p:spPr>
      </p:pic>
      <p:pic>
        <p:nvPicPr>
          <p:cNvPr id="7" name="Picture 6" descr="Chart&#10;&#10;Description automatically generated">
            <a:extLst>
              <a:ext uri="{FF2B5EF4-FFF2-40B4-BE49-F238E27FC236}">
                <a16:creationId xmlns:a16="http://schemas.microsoft.com/office/drawing/2014/main" id="{C2965211-8927-510C-5D31-B5C60A3EA19B}"/>
              </a:ext>
            </a:extLst>
          </p:cNvPr>
          <p:cNvPicPr>
            <a:picLocks noChangeAspect="1"/>
          </p:cNvPicPr>
          <p:nvPr/>
        </p:nvPicPr>
        <p:blipFill>
          <a:blip r:embed="rId4"/>
          <a:stretch>
            <a:fillRect/>
          </a:stretch>
        </p:blipFill>
        <p:spPr>
          <a:xfrm>
            <a:off x="3675605" y="1414466"/>
            <a:ext cx="5488212" cy="2353969"/>
          </a:xfrm>
          <a:prstGeom prst="rect">
            <a:avLst/>
          </a:prstGeom>
        </p:spPr>
      </p:pic>
      <p:sp>
        <p:nvSpPr>
          <p:cNvPr id="9" name="TextBox 8">
            <a:extLst>
              <a:ext uri="{FF2B5EF4-FFF2-40B4-BE49-F238E27FC236}">
                <a16:creationId xmlns:a16="http://schemas.microsoft.com/office/drawing/2014/main" id="{E5CEB05C-E3EA-1969-7B71-5F0A65610DC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40</a:t>
            </a:r>
          </a:p>
        </p:txBody>
      </p:sp>
    </p:spTree>
    <p:extLst>
      <p:ext uri="{BB962C8B-B14F-4D97-AF65-F5344CB8AC3E}">
        <p14:creationId xmlns:p14="http://schemas.microsoft.com/office/powerpoint/2010/main" val="1922575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ARIMA forecasting for more</a:t>
            </a:r>
          </a:p>
          <a:p>
            <a:r>
              <a:rPr lang="en-US" dirty="0"/>
              <a:t> time periods with std. dev</a:t>
            </a:r>
          </a:p>
        </p:txBody>
      </p:sp>
      <p:pic>
        <p:nvPicPr>
          <p:cNvPr id="3" name="Picture 2" descr="Chart, line chart&#10;&#10;Description automatically generated">
            <a:extLst>
              <a:ext uri="{FF2B5EF4-FFF2-40B4-BE49-F238E27FC236}">
                <a16:creationId xmlns:a16="http://schemas.microsoft.com/office/drawing/2014/main" id="{FB149D10-1708-0847-13E5-2CDEAFA5ED99}"/>
              </a:ext>
            </a:extLst>
          </p:cNvPr>
          <p:cNvPicPr>
            <a:picLocks noChangeAspect="1"/>
          </p:cNvPicPr>
          <p:nvPr/>
        </p:nvPicPr>
        <p:blipFill>
          <a:blip r:embed="rId3"/>
          <a:stretch>
            <a:fillRect/>
          </a:stretch>
        </p:blipFill>
        <p:spPr>
          <a:xfrm>
            <a:off x="715850" y="1428047"/>
            <a:ext cx="8428150" cy="2499720"/>
          </a:xfrm>
          <a:prstGeom prst="rect">
            <a:avLst/>
          </a:prstGeom>
        </p:spPr>
      </p:pic>
      <p:sp>
        <p:nvSpPr>
          <p:cNvPr id="9" name="TextBox 8">
            <a:extLst>
              <a:ext uri="{FF2B5EF4-FFF2-40B4-BE49-F238E27FC236}">
                <a16:creationId xmlns:a16="http://schemas.microsoft.com/office/drawing/2014/main" id="{444EFA8E-4411-E828-637E-E3DE73C7EF9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41</a:t>
            </a:r>
          </a:p>
        </p:txBody>
      </p:sp>
    </p:spTree>
    <p:extLst>
      <p:ext uri="{BB962C8B-B14F-4D97-AF65-F5344CB8AC3E}">
        <p14:creationId xmlns:p14="http://schemas.microsoft.com/office/powerpoint/2010/main" val="2948035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15</a:t>
            </a:r>
          </a:p>
        </p:txBody>
      </p:sp>
      <p:pic>
        <p:nvPicPr>
          <p:cNvPr id="3" name="Picture 2" descr="Chart, bar chart&#10;&#10;Description automatically generated">
            <a:extLst>
              <a:ext uri="{FF2B5EF4-FFF2-40B4-BE49-F238E27FC236}">
                <a16:creationId xmlns:a16="http://schemas.microsoft.com/office/drawing/2014/main" id="{4EC14883-AC4E-B190-B846-7E7FA2893ED1}"/>
              </a:ext>
            </a:extLst>
          </p:cNvPr>
          <p:cNvPicPr>
            <a:picLocks noChangeAspect="1"/>
          </p:cNvPicPr>
          <p:nvPr/>
        </p:nvPicPr>
        <p:blipFill>
          <a:blip r:embed="rId3"/>
          <a:stretch>
            <a:fillRect/>
          </a:stretch>
        </p:blipFill>
        <p:spPr>
          <a:xfrm>
            <a:off x="1057258" y="1"/>
            <a:ext cx="3432157" cy="2010518"/>
          </a:xfrm>
          <a:prstGeom prst="rect">
            <a:avLst/>
          </a:prstGeom>
        </p:spPr>
      </p:pic>
      <p:pic>
        <p:nvPicPr>
          <p:cNvPr id="5" name="Picture 4" descr="Chart, bar chart&#10;&#10;Description automatically generated">
            <a:extLst>
              <a:ext uri="{FF2B5EF4-FFF2-40B4-BE49-F238E27FC236}">
                <a16:creationId xmlns:a16="http://schemas.microsoft.com/office/drawing/2014/main" id="{456DBCEA-AFA5-6E0F-81C8-A2681F03EDE3}"/>
              </a:ext>
            </a:extLst>
          </p:cNvPr>
          <p:cNvPicPr>
            <a:picLocks noChangeAspect="1"/>
          </p:cNvPicPr>
          <p:nvPr/>
        </p:nvPicPr>
        <p:blipFill>
          <a:blip r:embed="rId4"/>
          <a:stretch>
            <a:fillRect/>
          </a:stretch>
        </p:blipFill>
        <p:spPr>
          <a:xfrm>
            <a:off x="4599709" y="0"/>
            <a:ext cx="3358679" cy="2010519"/>
          </a:xfrm>
          <a:prstGeom prst="rect">
            <a:avLst/>
          </a:prstGeom>
        </p:spPr>
      </p:pic>
      <p:pic>
        <p:nvPicPr>
          <p:cNvPr id="9" name="Picture 8" descr="Chart, bar chart&#10;&#10;Description automatically generated">
            <a:extLst>
              <a:ext uri="{FF2B5EF4-FFF2-40B4-BE49-F238E27FC236}">
                <a16:creationId xmlns:a16="http://schemas.microsoft.com/office/drawing/2014/main" id="{4285A70B-BCFE-DB12-9F0B-526B117EA473}"/>
              </a:ext>
            </a:extLst>
          </p:cNvPr>
          <p:cNvPicPr>
            <a:picLocks noChangeAspect="1"/>
          </p:cNvPicPr>
          <p:nvPr/>
        </p:nvPicPr>
        <p:blipFill>
          <a:blip r:embed="rId5"/>
          <a:stretch>
            <a:fillRect/>
          </a:stretch>
        </p:blipFill>
        <p:spPr>
          <a:xfrm>
            <a:off x="2846891" y="2131411"/>
            <a:ext cx="3432157" cy="2117201"/>
          </a:xfrm>
          <a:prstGeom prst="rect">
            <a:avLst/>
          </a:prstGeom>
        </p:spPr>
      </p:pic>
      <p:sp>
        <p:nvSpPr>
          <p:cNvPr id="12" name="TextBox 11">
            <a:extLst>
              <a:ext uri="{FF2B5EF4-FFF2-40B4-BE49-F238E27FC236}">
                <a16:creationId xmlns:a16="http://schemas.microsoft.com/office/drawing/2014/main" id="{A8409345-E917-2005-120E-6A7ADA8BBE24}"/>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42</a:t>
            </a:r>
          </a:p>
        </p:txBody>
      </p:sp>
    </p:spTree>
    <p:extLst>
      <p:ext uri="{BB962C8B-B14F-4D97-AF65-F5344CB8AC3E}">
        <p14:creationId xmlns:p14="http://schemas.microsoft.com/office/powerpoint/2010/main" val="2694509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15</a:t>
            </a:r>
          </a:p>
        </p:txBody>
      </p:sp>
      <p:pic>
        <p:nvPicPr>
          <p:cNvPr id="4" name="Picture 3">
            <a:extLst>
              <a:ext uri="{FF2B5EF4-FFF2-40B4-BE49-F238E27FC236}">
                <a16:creationId xmlns:a16="http://schemas.microsoft.com/office/drawing/2014/main" id="{14A31B07-9C62-F188-87FD-D46318B35CD2}"/>
              </a:ext>
            </a:extLst>
          </p:cNvPr>
          <p:cNvPicPr>
            <a:picLocks noChangeAspect="1"/>
          </p:cNvPicPr>
          <p:nvPr/>
        </p:nvPicPr>
        <p:blipFill>
          <a:blip r:embed="rId3"/>
          <a:stretch>
            <a:fillRect/>
          </a:stretch>
        </p:blipFill>
        <p:spPr>
          <a:xfrm>
            <a:off x="893617" y="1517862"/>
            <a:ext cx="2068657" cy="1846628"/>
          </a:xfrm>
          <a:prstGeom prst="rect">
            <a:avLst/>
          </a:prstGeom>
        </p:spPr>
      </p:pic>
      <p:pic>
        <p:nvPicPr>
          <p:cNvPr id="7" name="Picture 6" descr="Chart, histogram&#10;&#10;Description automatically generated">
            <a:extLst>
              <a:ext uri="{FF2B5EF4-FFF2-40B4-BE49-F238E27FC236}">
                <a16:creationId xmlns:a16="http://schemas.microsoft.com/office/drawing/2014/main" id="{F971B89F-DD76-E48E-82AE-078DD16B5807}"/>
              </a:ext>
            </a:extLst>
          </p:cNvPr>
          <p:cNvPicPr>
            <a:picLocks noChangeAspect="1"/>
          </p:cNvPicPr>
          <p:nvPr/>
        </p:nvPicPr>
        <p:blipFill>
          <a:blip r:embed="rId4"/>
          <a:stretch>
            <a:fillRect/>
          </a:stretch>
        </p:blipFill>
        <p:spPr>
          <a:xfrm>
            <a:off x="3027218" y="997004"/>
            <a:ext cx="6116782" cy="3149492"/>
          </a:xfrm>
          <a:prstGeom prst="rect">
            <a:avLst/>
          </a:prstGeom>
        </p:spPr>
      </p:pic>
      <p:sp>
        <p:nvSpPr>
          <p:cNvPr id="10" name="TextBox 9">
            <a:extLst>
              <a:ext uri="{FF2B5EF4-FFF2-40B4-BE49-F238E27FC236}">
                <a16:creationId xmlns:a16="http://schemas.microsoft.com/office/drawing/2014/main" id="{77DCFCD2-5D14-A8E2-2C21-66A985618C4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43</a:t>
            </a:r>
          </a:p>
        </p:txBody>
      </p:sp>
    </p:spTree>
    <p:extLst>
      <p:ext uri="{BB962C8B-B14F-4D97-AF65-F5344CB8AC3E}">
        <p14:creationId xmlns:p14="http://schemas.microsoft.com/office/powerpoint/2010/main" val="3949624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30</a:t>
            </a:r>
          </a:p>
        </p:txBody>
      </p:sp>
      <p:pic>
        <p:nvPicPr>
          <p:cNvPr id="3" name="Picture 2" descr="Chart, bar chart&#10;&#10;Description automatically generated">
            <a:extLst>
              <a:ext uri="{FF2B5EF4-FFF2-40B4-BE49-F238E27FC236}">
                <a16:creationId xmlns:a16="http://schemas.microsoft.com/office/drawing/2014/main" id="{DB6B5009-082C-E09E-5B19-54E0165D1995}"/>
              </a:ext>
            </a:extLst>
          </p:cNvPr>
          <p:cNvPicPr>
            <a:picLocks noChangeAspect="1"/>
          </p:cNvPicPr>
          <p:nvPr/>
        </p:nvPicPr>
        <p:blipFill>
          <a:blip r:embed="rId3"/>
          <a:stretch>
            <a:fillRect/>
          </a:stretch>
        </p:blipFill>
        <p:spPr>
          <a:xfrm>
            <a:off x="1463887" y="0"/>
            <a:ext cx="3213043" cy="1901372"/>
          </a:xfrm>
          <a:prstGeom prst="rect">
            <a:avLst/>
          </a:prstGeom>
        </p:spPr>
      </p:pic>
      <p:pic>
        <p:nvPicPr>
          <p:cNvPr id="6" name="Picture 5" descr="Chart, bar chart&#10;&#10;Description automatically generated">
            <a:extLst>
              <a:ext uri="{FF2B5EF4-FFF2-40B4-BE49-F238E27FC236}">
                <a16:creationId xmlns:a16="http://schemas.microsoft.com/office/drawing/2014/main" id="{AD307724-8C36-FE1A-0F8E-19695D406956}"/>
              </a:ext>
            </a:extLst>
          </p:cNvPr>
          <p:cNvPicPr>
            <a:picLocks noChangeAspect="1"/>
          </p:cNvPicPr>
          <p:nvPr/>
        </p:nvPicPr>
        <p:blipFill>
          <a:blip r:embed="rId4"/>
          <a:stretch>
            <a:fillRect/>
          </a:stretch>
        </p:blipFill>
        <p:spPr>
          <a:xfrm>
            <a:off x="4862945" y="0"/>
            <a:ext cx="3211329" cy="1901372"/>
          </a:xfrm>
          <a:prstGeom prst="rect">
            <a:avLst/>
          </a:prstGeom>
        </p:spPr>
      </p:pic>
      <p:pic>
        <p:nvPicPr>
          <p:cNvPr id="10" name="Picture 9" descr="Chart, bar chart&#10;&#10;Description automatically generated">
            <a:extLst>
              <a:ext uri="{FF2B5EF4-FFF2-40B4-BE49-F238E27FC236}">
                <a16:creationId xmlns:a16="http://schemas.microsoft.com/office/drawing/2014/main" id="{92613B89-DE66-6E3C-5E28-9F24DF458579}"/>
              </a:ext>
            </a:extLst>
          </p:cNvPr>
          <p:cNvPicPr>
            <a:picLocks noChangeAspect="1"/>
          </p:cNvPicPr>
          <p:nvPr/>
        </p:nvPicPr>
        <p:blipFill>
          <a:blip r:embed="rId5"/>
          <a:stretch>
            <a:fillRect/>
          </a:stretch>
        </p:blipFill>
        <p:spPr>
          <a:xfrm>
            <a:off x="3034145" y="2075868"/>
            <a:ext cx="3394364" cy="2010824"/>
          </a:xfrm>
          <a:prstGeom prst="rect">
            <a:avLst/>
          </a:prstGeom>
        </p:spPr>
      </p:pic>
      <p:sp>
        <p:nvSpPr>
          <p:cNvPr id="11" name="TextBox 10">
            <a:extLst>
              <a:ext uri="{FF2B5EF4-FFF2-40B4-BE49-F238E27FC236}">
                <a16:creationId xmlns:a16="http://schemas.microsoft.com/office/drawing/2014/main" id="{5F607E64-BDCF-3829-E4FD-AB6E5A2D4733}"/>
              </a:ext>
            </a:extLst>
          </p:cNvPr>
          <p:cNvSpPr txBox="1"/>
          <p:nvPr/>
        </p:nvSpPr>
        <p:spPr>
          <a:xfrm>
            <a:off x="0" y="4890984"/>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44</a:t>
            </a:r>
          </a:p>
        </p:txBody>
      </p:sp>
    </p:spTree>
    <p:extLst>
      <p:ext uri="{BB962C8B-B14F-4D97-AF65-F5344CB8AC3E}">
        <p14:creationId xmlns:p14="http://schemas.microsoft.com/office/powerpoint/2010/main" val="591378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30</a:t>
            </a:r>
          </a:p>
        </p:txBody>
      </p:sp>
      <p:pic>
        <p:nvPicPr>
          <p:cNvPr id="4" name="Picture 3">
            <a:extLst>
              <a:ext uri="{FF2B5EF4-FFF2-40B4-BE49-F238E27FC236}">
                <a16:creationId xmlns:a16="http://schemas.microsoft.com/office/drawing/2014/main" id="{D976720B-87DB-FCBA-96C4-B75F5606B69A}"/>
              </a:ext>
            </a:extLst>
          </p:cNvPr>
          <p:cNvPicPr>
            <a:picLocks noChangeAspect="1"/>
          </p:cNvPicPr>
          <p:nvPr/>
        </p:nvPicPr>
        <p:blipFill>
          <a:blip r:embed="rId3"/>
          <a:stretch>
            <a:fillRect/>
          </a:stretch>
        </p:blipFill>
        <p:spPr>
          <a:xfrm>
            <a:off x="914400" y="1354865"/>
            <a:ext cx="2347046" cy="221441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42297EA4-3C3B-6D80-0122-E9E30285ABE6}"/>
              </a:ext>
            </a:extLst>
          </p:cNvPr>
          <p:cNvPicPr>
            <a:picLocks noChangeAspect="1"/>
          </p:cNvPicPr>
          <p:nvPr/>
        </p:nvPicPr>
        <p:blipFill>
          <a:blip r:embed="rId4"/>
          <a:stretch>
            <a:fillRect/>
          </a:stretch>
        </p:blipFill>
        <p:spPr>
          <a:xfrm>
            <a:off x="3414816" y="1122679"/>
            <a:ext cx="5657134" cy="2898142"/>
          </a:xfrm>
          <a:prstGeom prst="rect">
            <a:avLst/>
          </a:prstGeom>
        </p:spPr>
      </p:pic>
      <p:sp>
        <p:nvSpPr>
          <p:cNvPr id="11" name="TextBox 10">
            <a:extLst>
              <a:ext uri="{FF2B5EF4-FFF2-40B4-BE49-F238E27FC236}">
                <a16:creationId xmlns:a16="http://schemas.microsoft.com/office/drawing/2014/main" id="{635BFA9C-33F1-B078-EC6C-D5A65AB91D88}"/>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45</a:t>
            </a:r>
          </a:p>
        </p:txBody>
      </p:sp>
    </p:spTree>
    <p:extLst>
      <p:ext uri="{BB962C8B-B14F-4D97-AF65-F5344CB8AC3E}">
        <p14:creationId xmlns:p14="http://schemas.microsoft.com/office/powerpoint/2010/main" val="3379912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96</a:t>
            </a:r>
          </a:p>
        </p:txBody>
      </p:sp>
      <p:pic>
        <p:nvPicPr>
          <p:cNvPr id="3" name="Picture 2" descr="Chart, bar chart&#10;&#10;Description automatically generated">
            <a:extLst>
              <a:ext uri="{FF2B5EF4-FFF2-40B4-BE49-F238E27FC236}">
                <a16:creationId xmlns:a16="http://schemas.microsoft.com/office/drawing/2014/main" id="{58E23951-3091-2C5B-990F-FD7CBC3BB5A1}"/>
              </a:ext>
            </a:extLst>
          </p:cNvPr>
          <p:cNvPicPr>
            <a:picLocks noChangeAspect="1"/>
          </p:cNvPicPr>
          <p:nvPr/>
        </p:nvPicPr>
        <p:blipFill>
          <a:blip r:embed="rId3"/>
          <a:stretch>
            <a:fillRect/>
          </a:stretch>
        </p:blipFill>
        <p:spPr>
          <a:xfrm>
            <a:off x="1098959" y="110050"/>
            <a:ext cx="3197890" cy="1879803"/>
          </a:xfrm>
          <a:prstGeom prst="rect">
            <a:avLst/>
          </a:prstGeom>
        </p:spPr>
      </p:pic>
      <p:pic>
        <p:nvPicPr>
          <p:cNvPr id="6" name="Picture 5" descr="Chart, bar chart&#10;&#10;Description automatically generated">
            <a:extLst>
              <a:ext uri="{FF2B5EF4-FFF2-40B4-BE49-F238E27FC236}">
                <a16:creationId xmlns:a16="http://schemas.microsoft.com/office/drawing/2014/main" id="{8AC18A92-11B4-90CD-8EEB-1A698987FD81}"/>
              </a:ext>
            </a:extLst>
          </p:cNvPr>
          <p:cNvPicPr>
            <a:picLocks noChangeAspect="1"/>
          </p:cNvPicPr>
          <p:nvPr/>
        </p:nvPicPr>
        <p:blipFill>
          <a:blip r:embed="rId4"/>
          <a:stretch>
            <a:fillRect/>
          </a:stretch>
        </p:blipFill>
        <p:spPr>
          <a:xfrm>
            <a:off x="4648199" y="110050"/>
            <a:ext cx="3210636" cy="1879803"/>
          </a:xfrm>
          <a:prstGeom prst="rect">
            <a:avLst/>
          </a:prstGeom>
        </p:spPr>
      </p:pic>
      <p:pic>
        <p:nvPicPr>
          <p:cNvPr id="10" name="Picture 9" descr="Chart, bar chart&#10;&#10;Description automatically generated">
            <a:extLst>
              <a:ext uri="{FF2B5EF4-FFF2-40B4-BE49-F238E27FC236}">
                <a16:creationId xmlns:a16="http://schemas.microsoft.com/office/drawing/2014/main" id="{46F6D394-C79C-55C7-2B92-59FB8E49651B}"/>
              </a:ext>
            </a:extLst>
          </p:cNvPr>
          <p:cNvPicPr>
            <a:picLocks noChangeAspect="1"/>
          </p:cNvPicPr>
          <p:nvPr/>
        </p:nvPicPr>
        <p:blipFill>
          <a:blip r:embed="rId5"/>
          <a:stretch>
            <a:fillRect/>
          </a:stretch>
        </p:blipFill>
        <p:spPr>
          <a:xfrm>
            <a:off x="2519042" y="2229132"/>
            <a:ext cx="3555613" cy="2083899"/>
          </a:xfrm>
          <a:prstGeom prst="rect">
            <a:avLst/>
          </a:prstGeom>
        </p:spPr>
      </p:pic>
      <p:sp>
        <p:nvSpPr>
          <p:cNvPr id="11" name="TextBox 10">
            <a:extLst>
              <a:ext uri="{FF2B5EF4-FFF2-40B4-BE49-F238E27FC236}">
                <a16:creationId xmlns:a16="http://schemas.microsoft.com/office/drawing/2014/main" id="{0E4047F4-5470-50C2-2313-24B54CEC03F7}"/>
              </a:ext>
            </a:extLst>
          </p:cNvPr>
          <p:cNvSpPr txBox="1"/>
          <p:nvPr/>
        </p:nvSpPr>
        <p:spPr>
          <a:xfrm>
            <a:off x="0" y="4890984"/>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46</a:t>
            </a:r>
          </a:p>
        </p:txBody>
      </p:sp>
    </p:spTree>
    <p:extLst>
      <p:ext uri="{BB962C8B-B14F-4D97-AF65-F5344CB8AC3E}">
        <p14:creationId xmlns:p14="http://schemas.microsoft.com/office/powerpoint/2010/main" val="103153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SARIMA forecasting for 2 time periods for seasonal order of 96</a:t>
            </a:r>
          </a:p>
        </p:txBody>
      </p:sp>
      <p:pic>
        <p:nvPicPr>
          <p:cNvPr id="4" name="Picture 3" descr="Chart&#10;&#10;Description automatically generated">
            <a:extLst>
              <a:ext uri="{FF2B5EF4-FFF2-40B4-BE49-F238E27FC236}">
                <a16:creationId xmlns:a16="http://schemas.microsoft.com/office/drawing/2014/main" id="{394CA51B-4038-0B49-E973-AF23758DE6D0}"/>
              </a:ext>
            </a:extLst>
          </p:cNvPr>
          <p:cNvPicPr>
            <a:picLocks noChangeAspect="1"/>
          </p:cNvPicPr>
          <p:nvPr/>
        </p:nvPicPr>
        <p:blipFill>
          <a:blip r:embed="rId3"/>
          <a:stretch>
            <a:fillRect/>
          </a:stretch>
        </p:blipFill>
        <p:spPr>
          <a:xfrm>
            <a:off x="3761509" y="1511604"/>
            <a:ext cx="5408796" cy="2777862"/>
          </a:xfrm>
          <a:prstGeom prst="rect">
            <a:avLst/>
          </a:prstGeom>
        </p:spPr>
      </p:pic>
      <p:pic>
        <p:nvPicPr>
          <p:cNvPr id="7" name="Picture 6">
            <a:extLst>
              <a:ext uri="{FF2B5EF4-FFF2-40B4-BE49-F238E27FC236}">
                <a16:creationId xmlns:a16="http://schemas.microsoft.com/office/drawing/2014/main" id="{949849C7-CE37-8F89-EB79-A3CD69C5C5D0}"/>
              </a:ext>
            </a:extLst>
          </p:cNvPr>
          <p:cNvPicPr>
            <a:picLocks noChangeAspect="1"/>
          </p:cNvPicPr>
          <p:nvPr/>
        </p:nvPicPr>
        <p:blipFill>
          <a:blip r:embed="rId4"/>
          <a:stretch>
            <a:fillRect/>
          </a:stretch>
        </p:blipFill>
        <p:spPr>
          <a:xfrm>
            <a:off x="856907" y="1725966"/>
            <a:ext cx="2763545" cy="2188044"/>
          </a:xfrm>
          <a:prstGeom prst="rect">
            <a:avLst/>
          </a:prstGeom>
        </p:spPr>
      </p:pic>
      <p:sp>
        <p:nvSpPr>
          <p:cNvPr id="11" name="TextBox 10">
            <a:extLst>
              <a:ext uri="{FF2B5EF4-FFF2-40B4-BE49-F238E27FC236}">
                <a16:creationId xmlns:a16="http://schemas.microsoft.com/office/drawing/2014/main" id="{22481F4D-16F0-D347-9152-84BB465E5396}"/>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47</a:t>
            </a:r>
          </a:p>
        </p:txBody>
      </p:sp>
    </p:spTree>
    <p:extLst>
      <p:ext uri="{BB962C8B-B14F-4D97-AF65-F5344CB8AC3E}">
        <p14:creationId xmlns:p14="http://schemas.microsoft.com/office/powerpoint/2010/main" val="1108781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Residual Analysis for SARIMA forecasting for 2 time periods</a:t>
            </a:r>
          </a:p>
        </p:txBody>
      </p:sp>
      <p:pic>
        <p:nvPicPr>
          <p:cNvPr id="3" name="Picture 2">
            <a:extLst>
              <a:ext uri="{FF2B5EF4-FFF2-40B4-BE49-F238E27FC236}">
                <a16:creationId xmlns:a16="http://schemas.microsoft.com/office/drawing/2014/main" id="{13D3C07B-410C-587C-089E-048C92773A5C}"/>
              </a:ext>
            </a:extLst>
          </p:cNvPr>
          <p:cNvPicPr>
            <a:picLocks noChangeAspect="1"/>
          </p:cNvPicPr>
          <p:nvPr/>
        </p:nvPicPr>
        <p:blipFill>
          <a:blip r:embed="rId3"/>
          <a:stretch>
            <a:fillRect/>
          </a:stretch>
        </p:blipFill>
        <p:spPr>
          <a:xfrm>
            <a:off x="980050" y="0"/>
            <a:ext cx="4509971" cy="5143500"/>
          </a:xfrm>
          <a:prstGeom prst="rect">
            <a:avLst/>
          </a:prstGeom>
        </p:spPr>
      </p:pic>
      <p:pic>
        <p:nvPicPr>
          <p:cNvPr id="6" name="Picture 5">
            <a:extLst>
              <a:ext uri="{FF2B5EF4-FFF2-40B4-BE49-F238E27FC236}">
                <a16:creationId xmlns:a16="http://schemas.microsoft.com/office/drawing/2014/main" id="{8DB2369D-37F0-1F98-B60F-8F815589F250}"/>
              </a:ext>
            </a:extLst>
          </p:cNvPr>
          <p:cNvPicPr>
            <a:picLocks noChangeAspect="1"/>
          </p:cNvPicPr>
          <p:nvPr/>
        </p:nvPicPr>
        <p:blipFill>
          <a:blip r:embed="rId4"/>
          <a:stretch>
            <a:fillRect/>
          </a:stretch>
        </p:blipFill>
        <p:spPr>
          <a:xfrm>
            <a:off x="5897000" y="610899"/>
            <a:ext cx="2266950" cy="1400175"/>
          </a:xfrm>
          <a:prstGeom prst="rect">
            <a:avLst/>
          </a:prstGeom>
        </p:spPr>
      </p:pic>
      <p:sp>
        <p:nvSpPr>
          <p:cNvPr id="9" name="Google Shape;831;p63">
            <a:extLst>
              <a:ext uri="{FF2B5EF4-FFF2-40B4-BE49-F238E27FC236}">
                <a16:creationId xmlns:a16="http://schemas.microsoft.com/office/drawing/2014/main" id="{2E63C65D-CD4A-015D-ECD5-40532CB3CA77}"/>
              </a:ext>
            </a:extLst>
          </p:cNvPr>
          <p:cNvSpPr txBox="1">
            <a:spLocks/>
          </p:cNvSpPr>
          <p:nvPr/>
        </p:nvSpPr>
        <p:spPr>
          <a:xfrm>
            <a:off x="5347855" y="2316241"/>
            <a:ext cx="379614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600" dirty="0"/>
              <a:t>Summary of </a:t>
            </a:r>
            <a:r>
              <a:rPr lang="en-US" sz="1600" dirty="0" err="1"/>
              <a:t>Ljung</a:t>
            </a:r>
            <a:r>
              <a:rPr lang="en-US" sz="1600" dirty="0"/>
              <a:t>-Box test for diﬀerent seasonality orders for SARIMA</a:t>
            </a:r>
          </a:p>
        </p:txBody>
      </p:sp>
      <p:sp>
        <p:nvSpPr>
          <p:cNvPr id="10" name="TextBox 9">
            <a:extLst>
              <a:ext uri="{FF2B5EF4-FFF2-40B4-BE49-F238E27FC236}">
                <a16:creationId xmlns:a16="http://schemas.microsoft.com/office/drawing/2014/main" id="{61FBF347-1A96-5C52-A956-8628541BFDA9}"/>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48</a:t>
            </a:r>
          </a:p>
        </p:txBody>
      </p:sp>
    </p:spTree>
    <p:extLst>
      <p:ext uri="{BB962C8B-B14F-4D97-AF65-F5344CB8AC3E}">
        <p14:creationId xmlns:p14="http://schemas.microsoft.com/office/powerpoint/2010/main" val="1043688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cxnSp>
        <p:nvCxnSpPr>
          <p:cNvPr id="614" name="Google Shape;614;p52"/>
          <p:cNvCxnSpPr/>
          <p:nvPr/>
        </p:nvCxnSpPr>
        <p:spPr>
          <a:xfrm>
            <a:off x="1974900" y="475050"/>
            <a:ext cx="2096700" cy="4193400"/>
          </a:xfrm>
          <a:prstGeom prst="straightConnector1">
            <a:avLst/>
          </a:prstGeom>
          <a:noFill/>
          <a:ln w="9525" cap="flat" cmpd="sng">
            <a:solidFill>
              <a:schemeClr val="lt1"/>
            </a:solidFill>
            <a:prstDash val="solid"/>
            <a:round/>
            <a:headEnd type="none" w="med" len="med"/>
            <a:tailEnd type="none" w="med" len="med"/>
          </a:ln>
        </p:spPr>
      </p:cxnSp>
      <p:sp>
        <p:nvSpPr>
          <p:cNvPr id="615" name="Google Shape;615;p52"/>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Statement</a:t>
            </a:r>
            <a:endParaRPr dirty="0"/>
          </a:p>
        </p:txBody>
      </p:sp>
      <p:pic>
        <p:nvPicPr>
          <p:cNvPr id="616" name="Google Shape;616;p52"/>
          <p:cNvPicPr preferRelativeResize="0"/>
          <p:nvPr/>
        </p:nvPicPr>
        <p:blipFill rotWithShape="1">
          <a:blip r:embed="rId3">
            <a:alphaModFix/>
          </a:blip>
          <a:srcRect/>
          <a:stretch/>
        </p:blipFill>
        <p:spPr>
          <a:xfrm>
            <a:off x="1859000" y="568637"/>
            <a:ext cx="4731302" cy="1232124"/>
          </a:xfrm>
          <a:prstGeom prst="rect">
            <a:avLst/>
          </a:prstGeom>
          <a:noFill/>
          <a:ln>
            <a:noFill/>
          </a:ln>
        </p:spPr>
      </p:pic>
      <p:sp>
        <p:nvSpPr>
          <p:cNvPr id="617" name="Google Shape;617;p52"/>
          <p:cNvSpPr txBox="1">
            <a:spLocks noGrp="1"/>
          </p:cNvSpPr>
          <p:nvPr>
            <p:ph type="ctrTitle" idx="4294967295"/>
          </p:nvPr>
        </p:nvSpPr>
        <p:spPr>
          <a:xfrm>
            <a:off x="3077573" y="641763"/>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DOMAIN</a:t>
            </a:r>
            <a:endParaRPr sz="1400" dirty="0"/>
          </a:p>
        </p:txBody>
      </p:sp>
      <p:sp>
        <p:nvSpPr>
          <p:cNvPr id="618" name="Google Shape;618;p52"/>
          <p:cNvSpPr txBox="1">
            <a:spLocks noGrp="1"/>
          </p:cNvSpPr>
          <p:nvPr>
            <p:ph type="subTitle" idx="4294967295"/>
          </p:nvPr>
        </p:nvSpPr>
        <p:spPr>
          <a:xfrm>
            <a:off x="3077573" y="1034783"/>
            <a:ext cx="2502600"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MY" sz="1400" dirty="0">
                <a:solidFill>
                  <a:schemeClr val="accent1"/>
                </a:solidFill>
              </a:rPr>
              <a:t>IoT-enabled healthcare </a:t>
            </a:r>
            <a:endParaRPr sz="1400" dirty="0">
              <a:solidFill>
                <a:schemeClr val="accent1"/>
              </a:solidFill>
            </a:endParaRPr>
          </a:p>
        </p:txBody>
      </p:sp>
      <p:pic>
        <p:nvPicPr>
          <p:cNvPr id="619" name="Google Shape;619;p52"/>
          <p:cNvPicPr preferRelativeResize="0"/>
          <p:nvPr/>
        </p:nvPicPr>
        <p:blipFill rotWithShape="1">
          <a:blip r:embed="rId3">
            <a:alphaModFix/>
          </a:blip>
          <a:srcRect/>
          <a:stretch/>
        </p:blipFill>
        <p:spPr>
          <a:xfrm>
            <a:off x="2490075" y="1901987"/>
            <a:ext cx="4731302" cy="1232124"/>
          </a:xfrm>
          <a:prstGeom prst="rect">
            <a:avLst/>
          </a:prstGeom>
          <a:noFill/>
          <a:ln>
            <a:noFill/>
          </a:ln>
        </p:spPr>
      </p:pic>
      <p:sp>
        <p:nvSpPr>
          <p:cNvPr id="620" name="Google Shape;620;p52"/>
          <p:cNvSpPr txBox="1">
            <a:spLocks noGrp="1"/>
          </p:cNvSpPr>
          <p:nvPr>
            <p:ph type="ctrTitle" idx="4294967295"/>
          </p:nvPr>
        </p:nvSpPr>
        <p:spPr>
          <a:xfrm>
            <a:off x="3729764" y="1975113"/>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EFFICIENCY</a:t>
            </a:r>
            <a:endParaRPr sz="1400" dirty="0"/>
          </a:p>
        </p:txBody>
      </p:sp>
      <p:sp>
        <p:nvSpPr>
          <p:cNvPr id="621" name="Google Shape;621;p52"/>
          <p:cNvSpPr txBox="1">
            <a:spLocks noGrp="1"/>
          </p:cNvSpPr>
          <p:nvPr>
            <p:ph type="subTitle" idx="4294967295"/>
          </p:nvPr>
        </p:nvSpPr>
        <p:spPr>
          <a:xfrm>
            <a:off x="3738390" y="2370036"/>
            <a:ext cx="2502600"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dirty="0"/>
              <a:t>In terms of response time and cost</a:t>
            </a:r>
          </a:p>
        </p:txBody>
      </p:sp>
      <p:pic>
        <p:nvPicPr>
          <p:cNvPr id="622" name="Google Shape;622;p52"/>
          <p:cNvPicPr preferRelativeResize="0"/>
          <p:nvPr/>
        </p:nvPicPr>
        <p:blipFill rotWithShape="1">
          <a:blip r:embed="rId3">
            <a:alphaModFix/>
          </a:blip>
          <a:srcRect/>
          <a:stretch/>
        </p:blipFill>
        <p:spPr>
          <a:xfrm>
            <a:off x="3186425" y="3242743"/>
            <a:ext cx="4731302" cy="1232124"/>
          </a:xfrm>
          <a:prstGeom prst="rect">
            <a:avLst/>
          </a:prstGeom>
          <a:noFill/>
          <a:ln>
            <a:noFill/>
          </a:ln>
        </p:spPr>
      </p:pic>
      <p:sp>
        <p:nvSpPr>
          <p:cNvPr id="623" name="Google Shape;623;p52"/>
          <p:cNvSpPr txBox="1">
            <a:spLocks noGrp="1"/>
          </p:cNvSpPr>
          <p:nvPr>
            <p:ph type="ctrTitle" idx="4294967295"/>
          </p:nvPr>
        </p:nvSpPr>
        <p:spPr>
          <a:xfrm>
            <a:off x="4427362" y="3315868"/>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SCALABILITY</a:t>
            </a:r>
            <a:endParaRPr sz="1400" dirty="0"/>
          </a:p>
        </p:txBody>
      </p:sp>
      <p:sp>
        <p:nvSpPr>
          <p:cNvPr id="624" name="Google Shape;624;p52"/>
          <p:cNvSpPr txBox="1">
            <a:spLocks noGrp="1"/>
          </p:cNvSpPr>
          <p:nvPr>
            <p:ph type="subTitle" idx="4294967295"/>
          </p:nvPr>
        </p:nvSpPr>
        <p:spPr>
          <a:xfrm>
            <a:off x="4427362" y="3709777"/>
            <a:ext cx="2502600" cy="54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MY" sz="1400" dirty="0"/>
              <a:t>Scalable IoT-cloud systems</a:t>
            </a:r>
            <a:endParaRPr sz="1400" dirty="0"/>
          </a:p>
        </p:txBody>
      </p:sp>
      <p:sp>
        <p:nvSpPr>
          <p:cNvPr id="625" name="Google Shape;625;p52"/>
          <p:cNvSpPr/>
          <p:nvPr/>
        </p:nvSpPr>
        <p:spPr>
          <a:xfrm>
            <a:off x="3469628" y="3719102"/>
            <a:ext cx="414187" cy="292642"/>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52"/>
          <p:cNvGrpSpPr/>
          <p:nvPr/>
        </p:nvGrpSpPr>
        <p:grpSpPr>
          <a:xfrm>
            <a:off x="2813019" y="2342552"/>
            <a:ext cx="321145" cy="390782"/>
            <a:chOff x="871254" y="3360146"/>
            <a:chExt cx="285183" cy="347023"/>
          </a:xfrm>
        </p:grpSpPr>
        <p:sp>
          <p:nvSpPr>
            <p:cNvPr id="627" name="Google Shape;627;p52"/>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2"/>
          <p:cNvGrpSpPr/>
          <p:nvPr/>
        </p:nvGrpSpPr>
        <p:grpSpPr>
          <a:xfrm>
            <a:off x="2131743" y="978057"/>
            <a:ext cx="412901" cy="413257"/>
            <a:chOff x="2185372" y="1957799"/>
            <a:chExt cx="366664" cy="366981"/>
          </a:xfrm>
        </p:grpSpPr>
        <p:sp>
          <p:nvSpPr>
            <p:cNvPr id="632" name="Google Shape;632;p52"/>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D0D526F0-E7D2-017D-778B-72D6F362EC5C}"/>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04</a:t>
            </a:r>
          </a:p>
        </p:txBody>
      </p:sp>
    </p:spTree>
    <p:extLst>
      <p:ext uri="{BB962C8B-B14F-4D97-AF65-F5344CB8AC3E}">
        <p14:creationId xmlns:p14="http://schemas.microsoft.com/office/powerpoint/2010/main" val="1067350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a:t>
            </a:r>
          </a:p>
          <a:p>
            <a:r>
              <a:rPr lang="en-US" dirty="0"/>
              <a:t> for SARIMA forecasting for more time periods for seasonal order of 96</a:t>
            </a:r>
          </a:p>
        </p:txBody>
      </p:sp>
      <p:pic>
        <p:nvPicPr>
          <p:cNvPr id="4" name="Picture 3" descr="Chart, bar chart&#10;&#10;Description automatically generated">
            <a:extLst>
              <a:ext uri="{FF2B5EF4-FFF2-40B4-BE49-F238E27FC236}">
                <a16:creationId xmlns:a16="http://schemas.microsoft.com/office/drawing/2014/main" id="{BF36CB00-DA8A-4799-D192-0078A3C91E7B}"/>
              </a:ext>
            </a:extLst>
          </p:cNvPr>
          <p:cNvPicPr>
            <a:picLocks noChangeAspect="1"/>
          </p:cNvPicPr>
          <p:nvPr/>
        </p:nvPicPr>
        <p:blipFill>
          <a:blip r:embed="rId3"/>
          <a:stretch>
            <a:fillRect/>
          </a:stretch>
        </p:blipFill>
        <p:spPr>
          <a:xfrm>
            <a:off x="930478" y="140858"/>
            <a:ext cx="3447558" cy="2040761"/>
          </a:xfrm>
          <a:prstGeom prst="rect">
            <a:avLst/>
          </a:prstGeom>
        </p:spPr>
      </p:pic>
      <p:pic>
        <p:nvPicPr>
          <p:cNvPr id="7" name="Picture 6" descr="Chart&#10;&#10;Description automatically generated">
            <a:extLst>
              <a:ext uri="{FF2B5EF4-FFF2-40B4-BE49-F238E27FC236}">
                <a16:creationId xmlns:a16="http://schemas.microsoft.com/office/drawing/2014/main" id="{40B97E29-2F20-F747-84B9-5F4CC675FE8D}"/>
              </a:ext>
            </a:extLst>
          </p:cNvPr>
          <p:cNvPicPr>
            <a:picLocks noChangeAspect="1"/>
          </p:cNvPicPr>
          <p:nvPr/>
        </p:nvPicPr>
        <p:blipFill>
          <a:blip r:embed="rId4"/>
          <a:stretch>
            <a:fillRect/>
          </a:stretch>
        </p:blipFill>
        <p:spPr>
          <a:xfrm>
            <a:off x="4703618" y="140858"/>
            <a:ext cx="3451732" cy="2040761"/>
          </a:xfrm>
          <a:prstGeom prst="rect">
            <a:avLst/>
          </a:prstGeom>
        </p:spPr>
      </p:pic>
      <p:pic>
        <p:nvPicPr>
          <p:cNvPr id="11" name="Picture 10" descr="Chart, bar chart&#10;&#10;Description automatically generated">
            <a:extLst>
              <a:ext uri="{FF2B5EF4-FFF2-40B4-BE49-F238E27FC236}">
                <a16:creationId xmlns:a16="http://schemas.microsoft.com/office/drawing/2014/main" id="{A8ECC527-B242-E648-E90B-F65F812FAF9E}"/>
              </a:ext>
            </a:extLst>
          </p:cNvPr>
          <p:cNvPicPr>
            <a:picLocks noChangeAspect="1"/>
          </p:cNvPicPr>
          <p:nvPr/>
        </p:nvPicPr>
        <p:blipFill>
          <a:blip r:embed="rId5"/>
          <a:stretch>
            <a:fillRect/>
          </a:stretch>
        </p:blipFill>
        <p:spPr>
          <a:xfrm>
            <a:off x="2654257" y="2427597"/>
            <a:ext cx="3565313" cy="2036448"/>
          </a:xfrm>
          <a:prstGeom prst="rect">
            <a:avLst/>
          </a:prstGeom>
        </p:spPr>
      </p:pic>
      <p:sp>
        <p:nvSpPr>
          <p:cNvPr id="12" name="TextBox 11">
            <a:extLst>
              <a:ext uri="{FF2B5EF4-FFF2-40B4-BE49-F238E27FC236}">
                <a16:creationId xmlns:a16="http://schemas.microsoft.com/office/drawing/2014/main" id="{ECF0F94A-0B4B-EC75-C259-CD421074CB11}"/>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49</a:t>
            </a:r>
          </a:p>
        </p:txBody>
      </p:sp>
    </p:spTree>
    <p:extLst>
      <p:ext uri="{BB962C8B-B14F-4D97-AF65-F5344CB8AC3E}">
        <p14:creationId xmlns:p14="http://schemas.microsoft.com/office/powerpoint/2010/main" val="4188753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a:t>
            </a:r>
          </a:p>
          <a:p>
            <a:r>
              <a:rPr lang="en-US" dirty="0"/>
              <a:t>for SARIMA forecasting for more time </a:t>
            </a:r>
          </a:p>
          <a:p>
            <a:r>
              <a:rPr lang="en-US" dirty="0"/>
              <a:t>periods for seasonal order of 96</a:t>
            </a:r>
          </a:p>
        </p:txBody>
      </p:sp>
      <p:pic>
        <p:nvPicPr>
          <p:cNvPr id="3" name="Picture 2">
            <a:extLst>
              <a:ext uri="{FF2B5EF4-FFF2-40B4-BE49-F238E27FC236}">
                <a16:creationId xmlns:a16="http://schemas.microsoft.com/office/drawing/2014/main" id="{32B1471B-B586-3ED6-894E-1598214306B4}"/>
              </a:ext>
            </a:extLst>
          </p:cNvPr>
          <p:cNvPicPr>
            <a:picLocks noChangeAspect="1"/>
          </p:cNvPicPr>
          <p:nvPr/>
        </p:nvPicPr>
        <p:blipFill>
          <a:blip r:embed="rId3"/>
          <a:stretch>
            <a:fillRect/>
          </a:stretch>
        </p:blipFill>
        <p:spPr>
          <a:xfrm>
            <a:off x="914400" y="1579010"/>
            <a:ext cx="2669164" cy="2111927"/>
          </a:xfrm>
          <a:prstGeom prst="rect">
            <a:avLst/>
          </a:prstGeom>
        </p:spPr>
      </p:pic>
      <p:pic>
        <p:nvPicPr>
          <p:cNvPr id="6" name="Picture 5" descr="Graphical user interface&#10;&#10;Description automatically generated with low confidence">
            <a:extLst>
              <a:ext uri="{FF2B5EF4-FFF2-40B4-BE49-F238E27FC236}">
                <a16:creationId xmlns:a16="http://schemas.microsoft.com/office/drawing/2014/main" id="{A50BD65B-D9C8-9DF4-0367-42F7DCF3648A}"/>
              </a:ext>
            </a:extLst>
          </p:cNvPr>
          <p:cNvPicPr>
            <a:picLocks noChangeAspect="1"/>
          </p:cNvPicPr>
          <p:nvPr/>
        </p:nvPicPr>
        <p:blipFill>
          <a:blip r:embed="rId4"/>
          <a:stretch>
            <a:fillRect/>
          </a:stretch>
        </p:blipFill>
        <p:spPr>
          <a:xfrm>
            <a:off x="3683976" y="1302326"/>
            <a:ext cx="5489521" cy="2805547"/>
          </a:xfrm>
          <a:prstGeom prst="rect">
            <a:avLst/>
          </a:prstGeom>
        </p:spPr>
      </p:pic>
      <p:sp>
        <p:nvSpPr>
          <p:cNvPr id="9" name="TextBox 8">
            <a:extLst>
              <a:ext uri="{FF2B5EF4-FFF2-40B4-BE49-F238E27FC236}">
                <a16:creationId xmlns:a16="http://schemas.microsoft.com/office/drawing/2014/main" id="{D67A8F9A-4180-D6F8-48C2-69322D3A80DE}"/>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50</a:t>
            </a:r>
          </a:p>
        </p:txBody>
      </p:sp>
    </p:spTree>
    <p:extLst>
      <p:ext uri="{BB962C8B-B14F-4D97-AF65-F5344CB8AC3E}">
        <p14:creationId xmlns:p14="http://schemas.microsoft.com/office/powerpoint/2010/main" val="3056153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Random Forest</a:t>
            </a:r>
          </a:p>
        </p:txBody>
      </p:sp>
      <p:pic>
        <p:nvPicPr>
          <p:cNvPr id="4" name="Picture 3">
            <a:extLst>
              <a:ext uri="{FF2B5EF4-FFF2-40B4-BE49-F238E27FC236}">
                <a16:creationId xmlns:a16="http://schemas.microsoft.com/office/drawing/2014/main" id="{D752DD5C-5DDB-76A8-FD1C-0876DA54BDAD}"/>
              </a:ext>
            </a:extLst>
          </p:cNvPr>
          <p:cNvPicPr>
            <a:picLocks noChangeAspect="1"/>
          </p:cNvPicPr>
          <p:nvPr/>
        </p:nvPicPr>
        <p:blipFill>
          <a:blip r:embed="rId3"/>
          <a:stretch>
            <a:fillRect/>
          </a:stretch>
        </p:blipFill>
        <p:spPr>
          <a:xfrm>
            <a:off x="1094510" y="1"/>
            <a:ext cx="3567545" cy="2104416"/>
          </a:xfrm>
          <a:prstGeom prst="rect">
            <a:avLst/>
          </a:prstGeom>
        </p:spPr>
      </p:pic>
      <p:pic>
        <p:nvPicPr>
          <p:cNvPr id="7" name="Picture 6">
            <a:extLst>
              <a:ext uri="{FF2B5EF4-FFF2-40B4-BE49-F238E27FC236}">
                <a16:creationId xmlns:a16="http://schemas.microsoft.com/office/drawing/2014/main" id="{AA52C773-D828-48BA-EB82-A79BC9FD208C}"/>
              </a:ext>
            </a:extLst>
          </p:cNvPr>
          <p:cNvPicPr>
            <a:picLocks noChangeAspect="1"/>
          </p:cNvPicPr>
          <p:nvPr/>
        </p:nvPicPr>
        <p:blipFill>
          <a:blip r:embed="rId4"/>
          <a:stretch>
            <a:fillRect/>
          </a:stretch>
        </p:blipFill>
        <p:spPr>
          <a:xfrm>
            <a:off x="5040715" y="0"/>
            <a:ext cx="3570750" cy="2138664"/>
          </a:xfrm>
          <a:prstGeom prst="rect">
            <a:avLst/>
          </a:prstGeom>
        </p:spPr>
      </p:pic>
      <p:pic>
        <p:nvPicPr>
          <p:cNvPr id="11" name="Picture 10">
            <a:extLst>
              <a:ext uri="{FF2B5EF4-FFF2-40B4-BE49-F238E27FC236}">
                <a16:creationId xmlns:a16="http://schemas.microsoft.com/office/drawing/2014/main" id="{34C06736-5BAF-805B-BE84-68767035DD99}"/>
              </a:ext>
            </a:extLst>
          </p:cNvPr>
          <p:cNvPicPr>
            <a:picLocks noChangeAspect="1"/>
          </p:cNvPicPr>
          <p:nvPr/>
        </p:nvPicPr>
        <p:blipFill>
          <a:blip r:embed="rId5"/>
          <a:stretch>
            <a:fillRect/>
          </a:stretch>
        </p:blipFill>
        <p:spPr>
          <a:xfrm>
            <a:off x="2798617" y="2389598"/>
            <a:ext cx="3876242" cy="2218769"/>
          </a:xfrm>
          <a:prstGeom prst="rect">
            <a:avLst/>
          </a:prstGeom>
        </p:spPr>
      </p:pic>
      <p:sp>
        <p:nvSpPr>
          <p:cNvPr id="12" name="TextBox 11">
            <a:extLst>
              <a:ext uri="{FF2B5EF4-FFF2-40B4-BE49-F238E27FC236}">
                <a16:creationId xmlns:a16="http://schemas.microsoft.com/office/drawing/2014/main" id="{D1ECA163-1DEC-A7B6-403B-DCE36F5771E2}"/>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51</a:t>
            </a:r>
          </a:p>
        </p:txBody>
      </p:sp>
    </p:spTree>
    <p:extLst>
      <p:ext uri="{BB962C8B-B14F-4D97-AF65-F5344CB8AC3E}">
        <p14:creationId xmlns:p14="http://schemas.microsoft.com/office/powerpoint/2010/main" val="785304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Random Forest</a:t>
            </a:r>
          </a:p>
        </p:txBody>
      </p:sp>
      <p:pic>
        <p:nvPicPr>
          <p:cNvPr id="3" name="Picture 2">
            <a:extLst>
              <a:ext uri="{FF2B5EF4-FFF2-40B4-BE49-F238E27FC236}">
                <a16:creationId xmlns:a16="http://schemas.microsoft.com/office/drawing/2014/main" id="{D84BA82D-5BBD-0AE0-37A4-E4F0B07DE99D}"/>
              </a:ext>
            </a:extLst>
          </p:cNvPr>
          <p:cNvPicPr>
            <a:picLocks noChangeAspect="1"/>
          </p:cNvPicPr>
          <p:nvPr/>
        </p:nvPicPr>
        <p:blipFill>
          <a:blip r:embed="rId3"/>
          <a:stretch>
            <a:fillRect/>
          </a:stretch>
        </p:blipFill>
        <p:spPr>
          <a:xfrm>
            <a:off x="3299715" y="858981"/>
            <a:ext cx="5844285" cy="2850139"/>
          </a:xfrm>
          <a:prstGeom prst="rect">
            <a:avLst/>
          </a:prstGeom>
        </p:spPr>
      </p:pic>
      <p:pic>
        <p:nvPicPr>
          <p:cNvPr id="5" name="Picture 4">
            <a:extLst>
              <a:ext uri="{FF2B5EF4-FFF2-40B4-BE49-F238E27FC236}">
                <a16:creationId xmlns:a16="http://schemas.microsoft.com/office/drawing/2014/main" id="{D2C2EEF0-BE5B-391F-1CAB-7E7981B1372D}"/>
              </a:ext>
            </a:extLst>
          </p:cNvPr>
          <p:cNvPicPr>
            <a:picLocks noChangeAspect="1"/>
          </p:cNvPicPr>
          <p:nvPr/>
        </p:nvPicPr>
        <p:blipFill>
          <a:blip r:embed="rId4"/>
          <a:stretch>
            <a:fillRect/>
          </a:stretch>
        </p:blipFill>
        <p:spPr>
          <a:xfrm>
            <a:off x="715850" y="1434378"/>
            <a:ext cx="2463222" cy="2274743"/>
          </a:xfrm>
          <a:prstGeom prst="rect">
            <a:avLst/>
          </a:prstGeom>
        </p:spPr>
      </p:pic>
      <p:sp>
        <p:nvSpPr>
          <p:cNvPr id="7" name="TextBox 6">
            <a:extLst>
              <a:ext uri="{FF2B5EF4-FFF2-40B4-BE49-F238E27FC236}">
                <a16:creationId xmlns:a16="http://schemas.microsoft.com/office/drawing/2014/main" id="{128B6169-D6B6-0361-71E5-3AAC82DE801B}"/>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52</a:t>
            </a:r>
          </a:p>
        </p:txBody>
      </p:sp>
    </p:spTree>
    <p:extLst>
      <p:ext uri="{BB962C8B-B14F-4D97-AF65-F5344CB8AC3E}">
        <p14:creationId xmlns:p14="http://schemas.microsoft.com/office/powerpoint/2010/main" val="707086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LSTM</a:t>
            </a:r>
          </a:p>
        </p:txBody>
      </p:sp>
      <p:pic>
        <p:nvPicPr>
          <p:cNvPr id="3" name="Picture 2">
            <a:extLst>
              <a:ext uri="{FF2B5EF4-FFF2-40B4-BE49-F238E27FC236}">
                <a16:creationId xmlns:a16="http://schemas.microsoft.com/office/drawing/2014/main" id="{F12D58C4-3122-662E-A0B5-95CD14A0412F}"/>
              </a:ext>
            </a:extLst>
          </p:cNvPr>
          <p:cNvPicPr>
            <a:picLocks noChangeAspect="1"/>
          </p:cNvPicPr>
          <p:nvPr/>
        </p:nvPicPr>
        <p:blipFill>
          <a:blip r:embed="rId3"/>
          <a:stretch>
            <a:fillRect/>
          </a:stretch>
        </p:blipFill>
        <p:spPr>
          <a:xfrm>
            <a:off x="831272" y="291565"/>
            <a:ext cx="3540269" cy="2072800"/>
          </a:xfrm>
          <a:prstGeom prst="rect">
            <a:avLst/>
          </a:prstGeom>
        </p:spPr>
      </p:pic>
      <p:pic>
        <p:nvPicPr>
          <p:cNvPr id="6" name="Picture 5">
            <a:extLst>
              <a:ext uri="{FF2B5EF4-FFF2-40B4-BE49-F238E27FC236}">
                <a16:creationId xmlns:a16="http://schemas.microsoft.com/office/drawing/2014/main" id="{D11465DC-6B23-C511-C38C-C8AA2BB935CB}"/>
              </a:ext>
            </a:extLst>
          </p:cNvPr>
          <p:cNvPicPr>
            <a:picLocks noChangeAspect="1"/>
          </p:cNvPicPr>
          <p:nvPr/>
        </p:nvPicPr>
        <p:blipFill>
          <a:blip r:embed="rId4"/>
          <a:stretch>
            <a:fillRect/>
          </a:stretch>
        </p:blipFill>
        <p:spPr>
          <a:xfrm>
            <a:off x="4572001" y="291566"/>
            <a:ext cx="3540270" cy="2087220"/>
          </a:xfrm>
          <a:prstGeom prst="rect">
            <a:avLst/>
          </a:prstGeom>
        </p:spPr>
      </p:pic>
      <p:pic>
        <p:nvPicPr>
          <p:cNvPr id="10" name="Picture 9">
            <a:extLst>
              <a:ext uri="{FF2B5EF4-FFF2-40B4-BE49-F238E27FC236}">
                <a16:creationId xmlns:a16="http://schemas.microsoft.com/office/drawing/2014/main" id="{9A4A72AE-726C-C70C-1F18-9CBB9598DE74}"/>
              </a:ext>
            </a:extLst>
          </p:cNvPr>
          <p:cNvPicPr>
            <a:picLocks noChangeAspect="1"/>
          </p:cNvPicPr>
          <p:nvPr/>
        </p:nvPicPr>
        <p:blipFill>
          <a:blip r:embed="rId5"/>
          <a:stretch>
            <a:fillRect/>
          </a:stretch>
        </p:blipFill>
        <p:spPr>
          <a:xfrm>
            <a:off x="2223655" y="2571750"/>
            <a:ext cx="3942484" cy="2298621"/>
          </a:xfrm>
          <a:prstGeom prst="rect">
            <a:avLst/>
          </a:prstGeom>
        </p:spPr>
      </p:pic>
      <p:sp>
        <p:nvSpPr>
          <p:cNvPr id="12" name="TextBox 11">
            <a:extLst>
              <a:ext uri="{FF2B5EF4-FFF2-40B4-BE49-F238E27FC236}">
                <a16:creationId xmlns:a16="http://schemas.microsoft.com/office/drawing/2014/main" id="{4A1CE071-0914-5963-9B92-174356BBB284}"/>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53</a:t>
            </a:r>
          </a:p>
        </p:txBody>
      </p:sp>
    </p:spTree>
    <p:extLst>
      <p:ext uri="{BB962C8B-B14F-4D97-AF65-F5344CB8AC3E}">
        <p14:creationId xmlns:p14="http://schemas.microsoft.com/office/powerpoint/2010/main" val="3624531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Summary of MAE, RMSE &amp; MAPE for LSTM</a:t>
            </a:r>
          </a:p>
        </p:txBody>
      </p:sp>
      <p:pic>
        <p:nvPicPr>
          <p:cNvPr id="6" name="Picture 5" descr="Graphical user interface&#10;&#10;Description automatically generated with low confidence">
            <a:extLst>
              <a:ext uri="{FF2B5EF4-FFF2-40B4-BE49-F238E27FC236}">
                <a16:creationId xmlns:a16="http://schemas.microsoft.com/office/drawing/2014/main" id="{C5B1057C-F092-E958-B3EC-AF8BAD2B7543}"/>
              </a:ext>
            </a:extLst>
          </p:cNvPr>
          <p:cNvPicPr>
            <a:picLocks noChangeAspect="1"/>
          </p:cNvPicPr>
          <p:nvPr/>
        </p:nvPicPr>
        <p:blipFill>
          <a:blip r:embed="rId3"/>
          <a:stretch>
            <a:fillRect/>
          </a:stretch>
        </p:blipFill>
        <p:spPr>
          <a:xfrm>
            <a:off x="3373582" y="1143692"/>
            <a:ext cx="5799915" cy="2964181"/>
          </a:xfrm>
          <a:prstGeom prst="rect">
            <a:avLst/>
          </a:prstGeom>
        </p:spPr>
      </p:pic>
      <p:pic>
        <p:nvPicPr>
          <p:cNvPr id="4" name="Picture 3">
            <a:extLst>
              <a:ext uri="{FF2B5EF4-FFF2-40B4-BE49-F238E27FC236}">
                <a16:creationId xmlns:a16="http://schemas.microsoft.com/office/drawing/2014/main" id="{E2A742F1-BD48-9165-ED50-205CFCBDE613}"/>
              </a:ext>
            </a:extLst>
          </p:cNvPr>
          <p:cNvPicPr>
            <a:picLocks noChangeAspect="1"/>
          </p:cNvPicPr>
          <p:nvPr/>
        </p:nvPicPr>
        <p:blipFill>
          <a:blip r:embed="rId4"/>
          <a:stretch>
            <a:fillRect/>
          </a:stretch>
        </p:blipFill>
        <p:spPr>
          <a:xfrm>
            <a:off x="715850" y="1579418"/>
            <a:ext cx="2539987" cy="2119746"/>
          </a:xfrm>
          <a:prstGeom prst="rect">
            <a:avLst/>
          </a:prstGeom>
        </p:spPr>
      </p:pic>
      <p:sp>
        <p:nvSpPr>
          <p:cNvPr id="9" name="TextBox 8">
            <a:extLst>
              <a:ext uri="{FF2B5EF4-FFF2-40B4-BE49-F238E27FC236}">
                <a16:creationId xmlns:a16="http://schemas.microsoft.com/office/drawing/2014/main" id="{76D32EDD-83E2-25E4-600F-EDEAC0C80394}"/>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54</a:t>
            </a:r>
          </a:p>
        </p:txBody>
      </p:sp>
    </p:spTree>
    <p:extLst>
      <p:ext uri="{BB962C8B-B14F-4D97-AF65-F5344CB8AC3E}">
        <p14:creationId xmlns:p14="http://schemas.microsoft.com/office/powerpoint/2010/main" val="3443869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MAE, RMSE &amp; MAPE for all algorithms for more time periods</a:t>
            </a:r>
          </a:p>
        </p:txBody>
      </p:sp>
      <p:pic>
        <p:nvPicPr>
          <p:cNvPr id="3" name="Picture 2">
            <a:extLst>
              <a:ext uri="{FF2B5EF4-FFF2-40B4-BE49-F238E27FC236}">
                <a16:creationId xmlns:a16="http://schemas.microsoft.com/office/drawing/2014/main" id="{D693DE25-BDF4-B984-8AAE-0B5D3D29237F}"/>
              </a:ext>
            </a:extLst>
          </p:cNvPr>
          <p:cNvPicPr>
            <a:picLocks noChangeAspect="1"/>
          </p:cNvPicPr>
          <p:nvPr/>
        </p:nvPicPr>
        <p:blipFill>
          <a:blip r:embed="rId3"/>
          <a:stretch>
            <a:fillRect/>
          </a:stretch>
        </p:blipFill>
        <p:spPr>
          <a:xfrm>
            <a:off x="5124932" y="1186295"/>
            <a:ext cx="3947018" cy="2571750"/>
          </a:xfrm>
          <a:prstGeom prst="rect">
            <a:avLst/>
          </a:prstGeom>
        </p:spPr>
      </p:pic>
      <p:pic>
        <p:nvPicPr>
          <p:cNvPr id="7" name="Picture 6">
            <a:extLst>
              <a:ext uri="{FF2B5EF4-FFF2-40B4-BE49-F238E27FC236}">
                <a16:creationId xmlns:a16="http://schemas.microsoft.com/office/drawing/2014/main" id="{0FF3B871-EE6A-52ED-A9A9-6E6992F0EAC5}"/>
              </a:ext>
            </a:extLst>
          </p:cNvPr>
          <p:cNvPicPr>
            <a:picLocks noChangeAspect="1"/>
          </p:cNvPicPr>
          <p:nvPr/>
        </p:nvPicPr>
        <p:blipFill>
          <a:blip r:embed="rId4"/>
          <a:stretch>
            <a:fillRect/>
          </a:stretch>
        </p:blipFill>
        <p:spPr>
          <a:xfrm>
            <a:off x="715850" y="1724025"/>
            <a:ext cx="4276725" cy="1695450"/>
          </a:xfrm>
          <a:prstGeom prst="rect">
            <a:avLst/>
          </a:prstGeom>
        </p:spPr>
      </p:pic>
      <p:sp>
        <p:nvSpPr>
          <p:cNvPr id="9" name="TextBox 8">
            <a:extLst>
              <a:ext uri="{FF2B5EF4-FFF2-40B4-BE49-F238E27FC236}">
                <a16:creationId xmlns:a16="http://schemas.microsoft.com/office/drawing/2014/main" id="{EA6B4D48-8CFF-F8B1-1389-BE326E3568F7}"/>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5"/>
              </a:rPr>
              <a:t>fatmir-0@student.ltu.se</a:t>
            </a:r>
            <a:r>
              <a:rPr lang="en-MY" sz="900" dirty="0">
                <a:solidFill>
                  <a:schemeClr val="tx2"/>
                </a:solidFill>
              </a:rPr>
              <a:t>							8/05/2022 | 55</a:t>
            </a:r>
          </a:p>
        </p:txBody>
      </p:sp>
    </p:spTree>
    <p:extLst>
      <p:ext uri="{BB962C8B-B14F-4D97-AF65-F5344CB8AC3E}">
        <p14:creationId xmlns:p14="http://schemas.microsoft.com/office/powerpoint/2010/main" val="30889913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MAE, RMSE &amp; MAPE for ARIMA &amp; SARIMA for 2 time periods</a:t>
            </a:r>
          </a:p>
        </p:txBody>
      </p:sp>
      <p:pic>
        <p:nvPicPr>
          <p:cNvPr id="4" name="Picture 3">
            <a:extLst>
              <a:ext uri="{FF2B5EF4-FFF2-40B4-BE49-F238E27FC236}">
                <a16:creationId xmlns:a16="http://schemas.microsoft.com/office/drawing/2014/main" id="{63F52589-399D-6CBD-C4FA-ABAFDDC81039}"/>
              </a:ext>
            </a:extLst>
          </p:cNvPr>
          <p:cNvPicPr>
            <a:picLocks noChangeAspect="1"/>
          </p:cNvPicPr>
          <p:nvPr/>
        </p:nvPicPr>
        <p:blipFill>
          <a:blip r:embed="rId3"/>
          <a:stretch>
            <a:fillRect/>
          </a:stretch>
        </p:blipFill>
        <p:spPr>
          <a:xfrm>
            <a:off x="976746" y="282136"/>
            <a:ext cx="2213696" cy="1058724"/>
          </a:xfrm>
          <a:prstGeom prst="rect">
            <a:avLst/>
          </a:prstGeom>
        </p:spPr>
      </p:pic>
      <p:pic>
        <p:nvPicPr>
          <p:cNvPr id="6" name="Picture 5">
            <a:extLst>
              <a:ext uri="{FF2B5EF4-FFF2-40B4-BE49-F238E27FC236}">
                <a16:creationId xmlns:a16="http://schemas.microsoft.com/office/drawing/2014/main" id="{3B950581-54BB-4ECF-1814-EE6B36060696}"/>
              </a:ext>
            </a:extLst>
          </p:cNvPr>
          <p:cNvPicPr>
            <a:picLocks noChangeAspect="1"/>
          </p:cNvPicPr>
          <p:nvPr/>
        </p:nvPicPr>
        <p:blipFill>
          <a:blip r:embed="rId4"/>
          <a:stretch>
            <a:fillRect/>
          </a:stretch>
        </p:blipFill>
        <p:spPr>
          <a:xfrm>
            <a:off x="3451338" y="282136"/>
            <a:ext cx="5440001" cy="4082046"/>
          </a:xfrm>
          <a:prstGeom prst="rect">
            <a:avLst/>
          </a:prstGeom>
        </p:spPr>
      </p:pic>
      <p:pic>
        <p:nvPicPr>
          <p:cNvPr id="10" name="Picture 9">
            <a:extLst>
              <a:ext uri="{FF2B5EF4-FFF2-40B4-BE49-F238E27FC236}">
                <a16:creationId xmlns:a16="http://schemas.microsoft.com/office/drawing/2014/main" id="{09202941-4214-D60E-BFE9-EAA18299BD62}"/>
              </a:ext>
            </a:extLst>
          </p:cNvPr>
          <p:cNvPicPr>
            <a:picLocks noChangeAspect="1"/>
          </p:cNvPicPr>
          <p:nvPr/>
        </p:nvPicPr>
        <p:blipFill>
          <a:blip r:embed="rId5"/>
          <a:stretch>
            <a:fillRect/>
          </a:stretch>
        </p:blipFill>
        <p:spPr>
          <a:xfrm>
            <a:off x="976746" y="2480829"/>
            <a:ext cx="2213696" cy="1060877"/>
          </a:xfrm>
          <a:prstGeom prst="rect">
            <a:avLst/>
          </a:prstGeom>
        </p:spPr>
      </p:pic>
      <p:sp>
        <p:nvSpPr>
          <p:cNvPr id="11" name="Google Shape;831;p63">
            <a:extLst>
              <a:ext uri="{FF2B5EF4-FFF2-40B4-BE49-F238E27FC236}">
                <a16:creationId xmlns:a16="http://schemas.microsoft.com/office/drawing/2014/main" id="{17761E62-B8E8-E8AE-5D14-FC04136B9CA3}"/>
              </a:ext>
            </a:extLst>
          </p:cNvPr>
          <p:cNvSpPr txBox="1">
            <a:spLocks/>
          </p:cNvSpPr>
          <p:nvPr/>
        </p:nvSpPr>
        <p:spPr>
          <a:xfrm>
            <a:off x="5347855" y="2316241"/>
            <a:ext cx="379614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600" dirty="0"/>
              <a:t>Summary of </a:t>
            </a:r>
            <a:r>
              <a:rPr lang="en-US" sz="1600" dirty="0" err="1"/>
              <a:t>Ljung</a:t>
            </a:r>
            <a:r>
              <a:rPr lang="en-US" sz="1600" dirty="0"/>
              <a:t>-Box test for diﬀerent seasonality orders for SARIMA</a:t>
            </a:r>
          </a:p>
        </p:txBody>
      </p:sp>
      <p:sp>
        <p:nvSpPr>
          <p:cNvPr id="12" name="Google Shape;831;p63">
            <a:extLst>
              <a:ext uri="{FF2B5EF4-FFF2-40B4-BE49-F238E27FC236}">
                <a16:creationId xmlns:a16="http://schemas.microsoft.com/office/drawing/2014/main" id="{DD841EBB-093A-454D-CEEE-3C60C8614DF4}"/>
              </a:ext>
            </a:extLst>
          </p:cNvPr>
          <p:cNvSpPr txBox="1">
            <a:spLocks/>
          </p:cNvSpPr>
          <p:nvPr/>
        </p:nvSpPr>
        <p:spPr>
          <a:xfrm>
            <a:off x="853608" y="3602400"/>
            <a:ext cx="2336834"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sz="1200" dirty="0">
                <a:solidFill>
                  <a:schemeClr val="accent1"/>
                </a:solidFill>
              </a:rPr>
              <a:t>Summary of Diebold-Mariano test for diﬀerent metrics of forecast accuracy</a:t>
            </a:r>
          </a:p>
        </p:txBody>
      </p:sp>
      <p:sp>
        <p:nvSpPr>
          <p:cNvPr id="13" name="TextBox 12">
            <a:extLst>
              <a:ext uri="{FF2B5EF4-FFF2-40B4-BE49-F238E27FC236}">
                <a16:creationId xmlns:a16="http://schemas.microsoft.com/office/drawing/2014/main" id="{2A8283FC-EB07-F37B-541D-6B763F9B6E5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6"/>
              </a:rPr>
              <a:t>fatmir-0@student.ltu.se</a:t>
            </a:r>
            <a:r>
              <a:rPr lang="en-MY" sz="900" dirty="0">
                <a:solidFill>
                  <a:schemeClr val="tx2"/>
                </a:solidFill>
              </a:rPr>
              <a:t>							8/05/2022 | 56</a:t>
            </a:r>
          </a:p>
        </p:txBody>
      </p:sp>
    </p:spTree>
    <p:extLst>
      <p:ext uri="{BB962C8B-B14F-4D97-AF65-F5344CB8AC3E}">
        <p14:creationId xmlns:p14="http://schemas.microsoft.com/office/powerpoint/2010/main" val="775271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FOR SIMULATION OF LOAD BALANCING ON CLOUD USING SARIMALB</a:t>
            </a:r>
            <a:endParaRPr dirty="0"/>
          </a:p>
        </p:txBody>
      </p:sp>
      <p:sp>
        <p:nvSpPr>
          <p:cNvPr id="219" name="Google Shape;219;p37"/>
          <p:cNvSpPr txBox="1">
            <a:spLocks noGrp="1"/>
          </p:cNvSpPr>
          <p:nvPr>
            <p:ph type="title" idx="2"/>
          </p:nvPr>
        </p:nvSpPr>
        <p:spPr>
          <a:xfrm>
            <a:off x="617618" y="39343"/>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12</a:t>
            </a:r>
            <a:endParaRPr dirty="0"/>
          </a:p>
        </p:txBody>
      </p:sp>
      <p:pic>
        <p:nvPicPr>
          <p:cNvPr id="221" name="Google Shape;221;p37"/>
          <p:cNvPicPr preferRelativeResize="0"/>
          <p:nvPr/>
        </p:nvPicPr>
        <p:blipFill rotWithShape="1">
          <a:blip r:embed="rId3">
            <a:alphaModFix/>
          </a:blip>
          <a:srcRect t="4661" b="4643"/>
          <a:stretch/>
        </p:blipFill>
        <p:spPr>
          <a:xfrm>
            <a:off x="4756589" y="328243"/>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10" name="Google Shape;1223;p66">
            <a:extLst>
              <a:ext uri="{FF2B5EF4-FFF2-40B4-BE49-F238E27FC236}">
                <a16:creationId xmlns:a16="http://schemas.microsoft.com/office/drawing/2014/main" id="{3924CF4A-0C9C-BB19-F704-7BF0468F9437}"/>
              </a:ext>
            </a:extLst>
          </p:cNvPr>
          <p:cNvPicPr preferRelativeResize="0"/>
          <p:nvPr/>
        </p:nvPicPr>
        <p:blipFill>
          <a:blip r:embed="rId5">
            <a:alphaModFix/>
          </a:blip>
          <a:stretch>
            <a:fillRect/>
          </a:stretch>
        </p:blipFill>
        <p:spPr>
          <a:xfrm>
            <a:off x="6813676" y="328243"/>
            <a:ext cx="3147741" cy="4300469"/>
          </a:xfrm>
          <a:prstGeom prst="rect">
            <a:avLst/>
          </a:prstGeom>
          <a:noFill/>
          <a:ln>
            <a:noFill/>
          </a:ln>
        </p:spPr>
      </p:pic>
    </p:spTree>
    <p:extLst>
      <p:ext uri="{BB962C8B-B14F-4D97-AF65-F5344CB8AC3E}">
        <p14:creationId xmlns:p14="http://schemas.microsoft.com/office/powerpoint/2010/main" val="2210653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the means Response time </a:t>
            </a:r>
          </a:p>
          <a:p>
            <a:r>
              <a:rPr lang="en-US" dirty="0"/>
              <a:t>and cost for Diﬀerent Load Balancers for Diﬀerent number of VM’s</a:t>
            </a:r>
          </a:p>
        </p:txBody>
      </p:sp>
      <p:pic>
        <p:nvPicPr>
          <p:cNvPr id="4" name="Picture 3">
            <a:extLst>
              <a:ext uri="{FF2B5EF4-FFF2-40B4-BE49-F238E27FC236}">
                <a16:creationId xmlns:a16="http://schemas.microsoft.com/office/drawing/2014/main" id="{E66B5AF2-B324-A6CA-DB52-B01029F45058}"/>
              </a:ext>
            </a:extLst>
          </p:cNvPr>
          <p:cNvPicPr>
            <a:picLocks noChangeAspect="1"/>
          </p:cNvPicPr>
          <p:nvPr/>
        </p:nvPicPr>
        <p:blipFill>
          <a:blip r:embed="rId3"/>
          <a:stretch>
            <a:fillRect/>
          </a:stretch>
        </p:blipFill>
        <p:spPr>
          <a:xfrm>
            <a:off x="2314575" y="1057275"/>
            <a:ext cx="4514850" cy="3028950"/>
          </a:xfrm>
          <a:prstGeom prst="rect">
            <a:avLst/>
          </a:prstGeom>
        </p:spPr>
      </p:pic>
      <p:sp>
        <p:nvSpPr>
          <p:cNvPr id="9" name="TextBox 8">
            <a:extLst>
              <a:ext uri="{FF2B5EF4-FFF2-40B4-BE49-F238E27FC236}">
                <a16:creationId xmlns:a16="http://schemas.microsoft.com/office/drawing/2014/main" id="{D7B4B8F5-5683-DD3B-E50C-D9C082B671CD}"/>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57</a:t>
            </a:r>
          </a:p>
        </p:txBody>
      </p:sp>
    </p:spTree>
    <p:extLst>
      <p:ext uri="{BB962C8B-B14F-4D97-AF65-F5344CB8AC3E}">
        <p14:creationId xmlns:p14="http://schemas.microsoft.com/office/powerpoint/2010/main" val="2321810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AIMS, RESEARCH QUESTIONS &amp; CONTRIBUTIONS</a:t>
            </a:r>
            <a:endParaRPr dirty="0"/>
          </a:p>
        </p:txBody>
      </p:sp>
      <p:sp>
        <p:nvSpPr>
          <p:cNvPr id="219" name="Google Shape;219;p37"/>
          <p:cNvSpPr txBox="1">
            <a:spLocks noGrp="1"/>
          </p:cNvSpPr>
          <p:nvPr>
            <p:ph type="title" idx="2"/>
          </p:nvPr>
        </p:nvSpPr>
        <p:spPr>
          <a:xfrm>
            <a:off x="700746" y="80102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4;p66">
            <a:extLst>
              <a:ext uri="{FF2B5EF4-FFF2-40B4-BE49-F238E27FC236}">
                <a16:creationId xmlns:a16="http://schemas.microsoft.com/office/drawing/2014/main" id="{6266BB28-E644-7317-C7DF-81B51D024AEA}"/>
              </a:ext>
            </a:extLst>
          </p:cNvPr>
          <p:cNvPicPr preferRelativeResize="0"/>
          <p:nvPr/>
        </p:nvPicPr>
        <p:blipFill>
          <a:blip r:embed="rId5">
            <a:alphaModFix/>
          </a:blip>
          <a:stretch>
            <a:fillRect/>
          </a:stretch>
        </p:blipFill>
        <p:spPr>
          <a:xfrm>
            <a:off x="6630676" y="461911"/>
            <a:ext cx="2949742" cy="4234780"/>
          </a:xfrm>
          <a:prstGeom prst="rect">
            <a:avLst/>
          </a:prstGeom>
          <a:noFill/>
          <a:ln>
            <a:noFill/>
          </a:ln>
        </p:spPr>
      </p:pic>
    </p:spTree>
    <p:extLst>
      <p:ext uri="{BB962C8B-B14F-4D97-AF65-F5344CB8AC3E}">
        <p14:creationId xmlns:p14="http://schemas.microsoft.com/office/powerpoint/2010/main" val="861324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the means Response time </a:t>
            </a:r>
          </a:p>
          <a:p>
            <a:r>
              <a:rPr lang="en-US" dirty="0"/>
              <a:t>and cost for Diﬀerent Load Balancers for Diﬀerent number of VM’s</a:t>
            </a:r>
          </a:p>
        </p:txBody>
      </p:sp>
      <p:pic>
        <p:nvPicPr>
          <p:cNvPr id="3" name="Picture 2">
            <a:extLst>
              <a:ext uri="{FF2B5EF4-FFF2-40B4-BE49-F238E27FC236}">
                <a16:creationId xmlns:a16="http://schemas.microsoft.com/office/drawing/2014/main" id="{4297B193-66C4-BE95-2FFB-487D1CBF15A4}"/>
              </a:ext>
            </a:extLst>
          </p:cNvPr>
          <p:cNvPicPr>
            <a:picLocks noChangeAspect="1"/>
          </p:cNvPicPr>
          <p:nvPr/>
        </p:nvPicPr>
        <p:blipFill>
          <a:blip r:embed="rId3"/>
          <a:stretch>
            <a:fillRect/>
          </a:stretch>
        </p:blipFill>
        <p:spPr>
          <a:xfrm>
            <a:off x="1023937" y="542925"/>
            <a:ext cx="7096125" cy="4057650"/>
          </a:xfrm>
          <a:prstGeom prst="rect">
            <a:avLst/>
          </a:prstGeom>
        </p:spPr>
      </p:pic>
      <p:sp>
        <p:nvSpPr>
          <p:cNvPr id="6" name="TextBox 5">
            <a:extLst>
              <a:ext uri="{FF2B5EF4-FFF2-40B4-BE49-F238E27FC236}">
                <a16:creationId xmlns:a16="http://schemas.microsoft.com/office/drawing/2014/main" id="{CFAE727C-72F4-D158-520A-3562EC58AB2A}"/>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58</a:t>
            </a:r>
          </a:p>
        </p:txBody>
      </p:sp>
    </p:spTree>
    <p:extLst>
      <p:ext uri="{BB962C8B-B14F-4D97-AF65-F5344CB8AC3E}">
        <p14:creationId xmlns:p14="http://schemas.microsoft.com/office/powerpoint/2010/main" val="4097416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 name="Google Shape;831;p63">
            <a:extLst>
              <a:ext uri="{FF2B5EF4-FFF2-40B4-BE49-F238E27FC236}">
                <a16:creationId xmlns:a16="http://schemas.microsoft.com/office/drawing/2014/main" id="{50718699-81F2-B0CC-17C6-3C31C8BF609A}"/>
              </a:ext>
            </a:extLst>
          </p:cNvPr>
          <p:cNvSpPr txBox="1">
            <a:spLocks/>
          </p:cNvSpPr>
          <p:nvPr/>
        </p:nvSpPr>
        <p:spPr>
          <a:xfrm rot="-5400000">
            <a:off x="-2203778" y="2249850"/>
            <a:ext cx="5195456"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dirty="0"/>
              <a:t>Comparison of the means Response time </a:t>
            </a:r>
          </a:p>
          <a:p>
            <a:r>
              <a:rPr lang="en-US" dirty="0"/>
              <a:t>and cost for Diﬀerent Load Balancers for Diﬀerent number of VM’s</a:t>
            </a:r>
          </a:p>
        </p:txBody>
      </p:sp>
      <p:pic>
        <p:nvPicPr>
          <p:cNvPr id="4" name="Picture 3">
            <a:extLst>
              <a:ext uri="{FF2B5EF4-FFF2-40B4-BE49-F238E27FC236}">
                <a16:creationId xmlns:a16="http://schemas.microsoft.com/office/drawing/2014/main" id="{BF29711E-E7A1-D84F-686B-71B3C8EA9BAE}"/>
              </a:ext>
            </a:extLst>
          </p:cNvPr>
          <p:cNvPicPr>
            <a:picLocks noChangeAspect="1"/>
          </p:cNvPicPr>
          <p:nvPr/>
        </p:nvPicPr>
        <p:blipFill>
          <a:blip r:embed="rId3"/>
          <a:stretch>
            <a:fillRect/>
          </a:stretch>
        </p:blipFill>
        <p:spPr>
          <a:xfrm>
            <a:off x="1024803" y="433387"/>
            <a:ext cx="7648575" cy="4276725"/>
          </a:xfrm>
          <a:prstGeom prst="rect">
            <a:avLst/>
          </a:prstGeom>
        </p:spPr>
      </p:pic>
      <p:sp>
        <p:nvSpPr>
          <p:cNvPr id="6" name="TextBox 5">
            <a:extLst>
              <a:ext uri="{FF2B5EF4-FFF2-40B4-BE49-F238E27FC236}">
                <a16:creationId xmlns:a16="http://schemas.microsoft.com/office/drawing/2014/main" id="{A2BF713A-3EAD-455C-4D80-223C2C24E3C8}"/>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59</a:t>
            </a:r>
          </a:p>
        </p:txBody>
      </p:sp>
    </p:spTree>
    <p:extLst>
      <p:ext uri="{BB962C8B-B14F-4D97-AF65-F5344CB8AC3E}">
        <p14:creationId xmlns:p14="http://schemas.microsoft.com/office/powerpoint/2010/main" val="2409808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SUSTAINABILITY ANALYSIS</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walkthrough the different aspects of sustainability of the thesis</a:t>
            </a:r>
            <a:endParaRPr dirty="0"/>
          </a:p>
        </p:txBody>
      </p:sp>
      <p:sp>
        <p:nvSpPr>
          <p:cNvPr id="219" name="Google Shape;219;p37"/>
          <p:cNvSpPr txBox="1">
            <a:spLocks noGrp="1"/>
          </p:cNvSpPr>
          <p:nvPr>
            <p:ph type="title" idx="2"/>
          </p:nvPr>
        </p:nvSpPr>
        <p:spPr>
          <a:xfrm>
            <a:off x="673037" y="1350591"/>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13</a:t>
            </a:r>
            <a:endParaRPr dirty="0"/>
          </a:p>
        </p:txBody>
      </p:sp>
      <p:pic>
        <p:nvPicPr>
          <p:cNvPr id="221" name="Google Shape;221;p37"/>
          <p:cNvPicPr preferRelativeResize="0"/>
          <p:nvPr/>
        </p:nvPicPr>
        <p:blipFill rotWithShape="1">
          <a:blip r:embed="rId3">
            <a:alphaModFix/>
          </a:blip>
          <a:srcRect t="4661" b="4643"/>
          <a:stretch/>
        </p:blipFill>
        <p:spPr>
          <a:xfrm>
            <a:off x="4897582" y="447312"/>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4;p66">
            <a:extLst>
              <a:ext uri="{FF2B5EF4-FFF2-40B4-BE49-F238E27FC236}">
                <a16:creationId xmlns:a16="http://schemas.microsoft.com/office/drawing/2014/main" id="{00613066-85AC-93F3-B2E8-8C0BBEA2839A}"/>
              </a:ext>
            </a:extLst>
          </p:cNvPr>
          <p:cNvPicPr preferRelativeResize="0"/>
          <p:nvPr/>
        </p:nvPicPr>
        <p:blipFill>
          <a:blip r:embed="rId5">
            <a:alphaModFix/>
          </a:blip>
          <a:stretch>
            <a:fillRect/>
          </a:stretch>
        </p:blipFill>
        <p:spPr>
          <a:xfrm>
            <a:off x="6568869" y="328243"/>
            <a:ext cx="3342574" cy="4687102"/>
          </a:xfrm>
          <a:prstGeom prst="rect">
            <a:avLst/>
          </a:prstGeom>
          <a:noFill/>
          <a:ln>
            <a:noFill/>
          </a:ln>
        </p:spPr>
      </p:pic>
    </p:spTree>
    <p:extLst>
      <p:ext uri="{BB962C8B-B14F-4D97-AF65-F5344CB8AC3E}">
        <p14:creationId xmlns:p14="http://schemas.microsoft.com/office/powerpoint/2010/main" val="852843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506900"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SUSTAINABILITY ANALYSIS</a:t>
            </a:r>
            <a:endParaRPr dirty="0"/>
          </a:p>
        </p:txBody>
      </p:sp>
      <p:sp>
        <p:nvSpPr>
          <p:cNvPr id="19" name="TextBox 18">
            <a:extLst>
              <a:ext uri="{FF2B5EF4-FFF2-40B4-BE49-F238E27FC236}">
                <a16:creationId xmlns:a16="http://schemas.microsoft.com/office/drawing/2014/main" id="{333ED0B0-61F8-4DF7-914A-31B48A23C8A5}"/>
              </a:ext>
            </a:extLst>
          </p:cNvPr>
          <p:cNvSpPr txBox="1"/>
          <p:nvPr/>
        </p:nvSpPr>
        <p:spPr>
          <a:xfrm>
            <a:off x="0" y="4898571"/>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17/12/2021 | 11</a:t>
            </a:r>
          </a:p>
        </p:txBody>
      </p:sp>
      <p:pic>
        <p:nvPicPr>
          <p:cNvPr id="15" name="Picture 14" descr="Diagram&#10;&#10;Description automatically generated">
            <a:extLst>
              <a:ext uri="{FF2B5EF4-FFF2-40B4-BE49-F238E27FC236}">
                <a16:creationId xmlns:a16="http://schemas.microsoft.com/office/drawing/2014/main" id="{0BE08AAB-2FC9-1BB9-1934-EA75DD36230B}"/>
              </a:ext>
            </a:extLst>
          </p:cNvPr>
          <p:cNvPicPr>
            <a:picLocks noChangeAspect="1"/>
          </p:cNvPicPr>
          <p:nvPr/>
        </p:nvPicPr>
        <p:blipFill>
          <a:blip r:embed="rId4"/>
          <a:stretch>
            <a:fillRect/>
          </a:stretch>
        </p:blipFill>
        <p:spPr>
          <a:xfrm>
            <a:off x="3519758" y="-65314"/>
            <a:ext cx="5475632" cy="5222911"/>
          </a:xfrm>
          <a:prstGeom prst="rect">
            <a:avLst/>
          </a:prstGeom>
        </p:spPr>
      </p:pic>
      <p:pic>
        <p:nvPicPr>
          <p:cNvPr id="17" name="Picture 16" descr="Diagram&#10;&#10;Description automatically generated">
            <a:extLst>
              <a:ext uri="{FF2B5EF4-FFF2-40B4-BE49-F238E27FC236}">
                <a16:creationId xmlns:a16="http://schemas.microsoft.com/office/drawing/2014/main" id="{C9A95ABD-A518-6988-B3C4-720A796E28AF}"/>
              </a:ext>
            </a:extLst>
          </p:cNvPr>
          <p:cNvPicPr>
            <a:picLocks noChangeAspect="1"/>
          </p:cNvPicPr>
          <p:nvPr/>
        </p:nvPicPr>
        <p:blipFill>
          <a:blip r:embed="rId5"/>
          <a:stretch>
            <a:fillRect/>
          </a:stretch>
        </p:blipFill>
        <p:spPr>
          <a:xfrm>
            <a:off x="447039" y="1570723"/>
            <a:ext cx="3072719" cy="1794550"/>
          </a:xfrm>
          <a:prstGeom prst="rect">
            <a:avLst/>
          </a:prstGeom>
        </p:spPr>
      </p:pic>
    </p:spTree>
    <p:extLst>
      <p:ext uri="{BB962C8B-B14F-4D97-AF65-F5344CB8AC3E}">
        <p14:creationId xmlns:p14="http://schemas.microsoft.com/office/powerpoint/2010/main" val="32082260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DELIMITATION</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Threat to the validity of the results</a:t>
            </a:r>
            <a:endParaRPr dirty="0"/>
          </a:p>
        </p:txBody>
      </p:sp>
      <p:sp>
        <p:nvSpPr>
          <p:cNvPr id="219" name="Google Shape;219;p37"/>
          <p:cNvSpPr txBox="1">
            <a:spLocks noGrp="1"/>
          </p:cNvSpPr>
          <p:nvPr>
            <p:ph type="title" idx="2"/>
          </p:nvPr>
        </p:nvSpPr>
        <p:spPr>
          <a:xfrm>
            <a:off x="686891" y="179392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14</a:t>
            </a:r>
            <a:endParaRPr dirty="0"/>
          </a:p>
        </p:txBody>
      </p:sp>
      <p:pic>
        <p:nvPicPr>
          <p:cNvPr id="221" name="Google Shape;221;p37"/>
          <p:cNvPicPr preferRelativeResize="0"/>
          <p:nvPr/>
        </p:nvPicPr>
        <p:blipFill rotWithShape="1">
          <a:blip r:embed="rId3">
            <a:alphaModFix/>
          </a:blip>
          <a:srcRect t="4661" b="4643"/>
          <a:stretch/>
        </p:blipFill>
        <p:spPr>
          <a:xfrm>
            <a:off x="4659607" y="343607"/>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5;p66">
            <a:extLst>
              <a:ext uri="{FF2B5EF4-FFF2-40B4-BE49-F238E27FC236}">
                <a16:creationId xmlns:a16="http://schemas.microsoft.com/office/drawing/2014/main" id="{98B7A318-D5F5-CA9E-6106-886CD9531C29}"/>
              </a:ext>
            </a:extLst>
          </p:cNvPr>
          <p:cNvPicPr preferRelativeResize="0"/>
          <p:nvPr/>
        </p:nvPicPr>
        <p:blipFill>
          <a:blip r:embed="rId5">
            <a:alphaModFix/>
          </a:blip>
          <a:stretch>
            <a:fillRect/>
          </a:stretch>
        </p:blipFill>
        <p:spPr>
          <a:xfrm>
            <a:off x="6125306" y="192811"/>
            <a:ext cx="3856894" cy="4691245"/>
          </a:xfrm>
          <a:prstGeom prst="rect">
            <a:avLst/>
          </a:prstGeom>
          <a:noFill/>
          <a:ln>
            <a:noFill/>
          </a:ln>
        </p:spPr>
      </p:pic>
    </p:spTree>
    <p:extLst>
      <p:ext uri="{BB962C8B-B14F-4D97-AF65-F5344CB8AC3E}">
        <p14:creationId xmlns:p14="http://schemas.microsoft.com/office/powerpoint/2010/main" val="14239762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DELIMITATIONS</a:t>
            </a:r>
            <a:endParaRPr dirty="0"/>
          </a:p>
        </p:txBody>
      </p:sp>
      <p:sp>
        <p:nvSpPr>
          <p:cNvPr id="342" name="Google Shape;342;p45"/>
          <p:cNvSpPr txBox="1">
            <a:spLocks noGrp="1"/>
          </p:cNvSpPr>
          <p:nvPr>
            <p:ph type="ctrTitle"/>
          </p:nvPr>
        </p:nvSpPr>
        <p:spPr>
          <a:xfrm>
            <a:off x="2825833" y="679965"/>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2000" dirty="0"/>
              <a:t>D1.</a:t>
            </a:r>
          </a:p>
        </p:txBody>
      </p:sp>
      <p:sp>
        <p:nvSpPr>
          <p:cNvPr id="343" name="Google Shape;343;p45"/>
          <p:cNvSpPr txBox="1">
            <a:spLocks noGrp="1"/>
          </p:cNvSpPr>
          <p:nvPr>
            <p:ph type="subTitle" idx="1"/>
          </p:nvPr>
        </p:nvSpPr>
        <p:spPr>
          <a:xfrm>
            <a:off x="2825857" y="902783"/>
            <a:ext cx="1906500" cy="693000"/>
          </a:xfrm>
          <a:prstGeom prst="rect">
            <a:avLst/>
          </a:prstGeom>
        </p:spPr>
        <p:txBody>
          <a:bodyPr spcFirstLastPara="1" wrap="square" lIns="91425" tIns="91425" rIns="91425" bIns="91425" anchor="t" anchorCtr="0">
            <a:noAutofit/>
          </a:bodyPr>
          <a:lstStyle/>
          <a:p>
            <a:pPr marL="0" indent="0"/>
            <a:r>
              <a:rPr lang="en-US" sz="1800" dirty="0"/>
              <a:t>Focused only on IoT Healthcare Applications</a:t>
            </a:r>
          </a:p>
          <a:p>
            <a:pPr marL="0" lvl="0" indent="0" algn="l" rtl="0">
              <a:spcBef>
                <a:spcPts val="0"/>
              </a:spcBef>
              <a:spcAft>
                <a:spcPts val="0"/>
              </a:spcAft>
              <a:buNone/>
            </a:pPr>
            <a:endParaRPr sz="1800" dirty="0"/>
          </a:p>
        </p:txBody>
      </p:sp>
      <p:sp>
        <p:nvSpPr>
          <p:cNvPr id="344" name="Google Shape;344;p45"/>
          <p:cNvSpPr txBox="1">
            <a:spLocks noGrp="1"/>
          </p:cNvSpPr>
          <p:nvPr>
            <p:ph type="ctrTitle" idx="2"/>
          </p:nvPr>
        </p:nvSpPr>
        <p:spPr>
          <a:xfrm>
            <a:off x="6023989" y="439979"/>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2000" dirty="0"/>
              <a:t>D3.</a:t>
            </a:r>
            <a:endParaRPr sz="2000" dirty="0"/>
          </a:p>
        </p:txBody>
      </p:sp>
      <p:sp>
        <p:nvSpPr>
          <p:cNvPr id="345" name="Google Shape;345;p45"/>
          <p:cNvSpPr txBox="1">
            <a:spLocks noGrp="1"/>
          </p:cNvSpPr>
          <p:nvPr>
            <p:ph type="subTitle" idx="3"/>
          </p:nvPr>
        </p:nvSpPr>
        <p:spPr>
          <a:xfrm>
            <a:off x="6023992" y="908183"/>
            <a:ext cx="1846500" cy="6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Implemented on a simulation – not on a real system</a:t>
            </a:r>
          </a:p>
        </p:txBody>
      </p:sp>
      <p:sp>
        <p:nvSpPr>
          <p:cNvPr id="348" name="Google Shape;348;p45"/>
          <p:cNvSpPr txBox="1">
            <a:spLocks noGrp="1"/>
          </p:cNvSpPr>
          <p:nvPr>
            <p:ph type="ctrTitle" idx="6"/>
          </p:nvPr>
        </p:nvSpPr>
        <p:spPr>
          <a:xfrm>
            <a:off x="2825833" y="2572227"/>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D2.</a:t>
            </a:r>
            <a:endParaRPr sz="2000" dirty="0"/>
          </a:p>
        </p:txBody>
      </p:sp>
      <p:sp>
        <p:nvSpPr>
          <p:cNvPr id="349" name="Google Shape;349;p45"/>
          <p:cNvSpPr txBox="1">
            <a:spLocks noGrp="1"/>
          </p:cNvSpPr>
          <p:nvPr>
            <p:ph type="subTitle" idx="7"/>
          </p:nvPr>
        </p:nvSpPr>
        <p:spPr>
          <a:xfrm>
            <a:off x="2825842" y="3033694"/>
            <a:ext cx="19065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Processing and writing time into database is not considered</a:t>
            </a:r>
          </a:p>
        </p:txBody>
      </p:sp>
      <p:sp>
        <p:nvSpPr>
          <p:cNvPr id="354" name="Google Shape;354;p45"/>
          <p:cNvSpPr/>
          <p:nvPr/>
        </p:nvSpPr>
        <p:spPr>
          <a:xfrm>
            <a:off x="2598716" y="228548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2598716" y="4403250"/>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5889291" y="228548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76950C23-C9F3-23C2-F256-A0BB16CF1FB9}"/>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8/05/2022 | 61</a:t>
            </a:r>
          </a:p>
        </p:txBody>
      </p:sp>
    </p:spTree>
    <p:extLst>
      <p:ext uri="{BB962C8B-B14F-4D97-AF65-F5344CB8AC3E}">
        <p14:creationId xmlns:p14="http://schemas.microsoft.com/office/powerpoint/2010/main" val="902324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WORK</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Threat to the validity of the results</a:t>
            </a:r>
            <a:endParaRPr dirty="0"/>
          </a:p>
        </p:txBody>
      </p:sp>
      <p:sp>
        <p:nvSpPr>
          <p:cNvPr id="219" name="Google Shape;219;p37"/>
          <p:cNvSpPr txBox="1">
            <a:spLocks noGrp="1"/>
          </p:cNvSpPr>
          <p:nvPr>
            <p:ph type="title" idx="2"/>
          </p:nvPr>
        </p:nvSpPr>
        <p:spPr>
          <a:xfrm>
            <a:off x="686891" y="179392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15</a:t>
            </a:r>
            <a:endParaRPr dirty="0"/>
          </a:p>
        </p:txBody>
      </p:sp>
      <p:pic>
        <p:nvPicPr>
          <p:cNvPr id="221" name="Google Shape;221;p37"/>
          <p:cNvPicPr preferRelativeResize="0"/>
          <p:nvPr/>
        </p:nvPicPr>
        <p:blipFill rotWithShape="1">
          <a:blip r:embed="rId3">
            <a:alphaModFix/>
          </a:blip>
          <a:srcRect t="4661" b="4643"/>
          <a:stretch/>
        </p:blipFill>
        <p:spPr>
          <a:xfrm>
            <a:off x="4659607" y="343607"/>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9" name="Google Shape;1226;p66">
            <a:extLst>
              <a:ext uri="{FF2B5EF4-FFF2-40B4-BE49-F238E27FC236}">
                <a16:creationId xmlns:a16="http://schemas.microsoft.com/office/drawing/2014/main" id="{98C3908F-A5FB-FBF9-DAE8-6C7F07477846}"/>
              </a:ext>
            </a:extLst>
          </p:cNvPr>
          <p:cNvPicPr preferRelativeResize="0"/>
          <p:nvPr/>
        </p:nvPicPr>
        <p:blipFill>
          <a:blip r:embed="rId5">
            <a:alphaModFix/>
          </a:blip>
          <a:stretch>
            <a:fillRect/>
          </a:stretch>
        </p:blipFill>
        <p:spPr>
          <a:xfrm>
            <a:off x="6379669" y="343607"/>
            <a:ext cx="3498621" cy="4540450"/>
          </a:xfrm>
          <a:prstGeom prst="rect">
            <a:avLst/>
          </a:prstGeom>
          <a:noFill/>
          <a:ln>
            <a:noFill/>
          </a:ln>
        </p:spPr>
      </p:pic>
    </p:spTree>
    <p:extLst>
      <p:ext uri="{BB962C8B-B14F-4D97-AF65-F5344CB8AC3E}">
        <p14:creationId xmlns:p14="http://schemas.microsoft.com/office/powerpoint/2010/main" val="2523024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FUTURE WORK</a:t>
            </a:r>
            <a:endParaRPr dirty="0"/>
          </a:p>
        </p:txBody>
      </p:sp>
      <p:sp>
        <p:nvSpPr>
          <p:cNvPr id="342" name="Google Shape;342;p45"/>
          <p:cNvSpPr txBox="1">
            <a:spLocks noGrp="1"/>
          </p:cNvSpPr>
          <p:nvPr>
            <p:ph type="ctrTitle"/>
          </p:nvPr>
        </p:nvSpPr>
        <p:spPr>
          <a:xfrm>
            <a:off x="2825833" y="679965"/>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2000" dirty="0"/>
              <a:t>F1.</a:t>
            </a:r>
          </a:p>
        </p:txBody>
      </p:sp>
      <p:sp>
        <p:nvSpPr>
          <p:cNvPr id="343" name="Google Shape;343;p45"/>
          <p:cNvSpPr txBox="1">
            <a:spLocks noGrp="1"/>
          </p:cNvSpPr>
          <p:nvPr>
            <p:ph type="subTitle" idx="1"/>
          </p:nvPr>
        </p:nvSpPr>
        <p:spPr>
          <a:xfrm>
            <a:off x="2825857" y="902783"/>
            <a:ext cx="1906500" cy="693000"/>
          </a:xfrm>
          <a:prstGeom prst="rect">
            <a:avLst/>
          </a:prstGeom>
        </p:spPr>
        <p:txBody>
          <a:bodyPr spcFirstLastPara="1" wrap="square" lIns="91425" tIns="91425" rIns="91425" bIns="91425" anchor="t" anchorCtr="0">
            <a:noAutofit/>
          </a:bodyPr>
          <a:lstStyle/>
          <a:p>
            <a:pPr marL="0" indent="0"/>
            <a:r>
              <a:rPr lang="en-US" sz="1800" dirty="0"/>
              <a:t>Include Queueing theory</a:t>
            </a:r>
          </a:p>
          <a:p>
            <a:pPr marL="0" lvl="0" indent="0" algn="l" rtl="0">
              <a:spcBef>
                <a:spcPts val="0"/>
              </a:spcBef>
              <a:spcAft>
                <a:spcPts val="0"/>
              </a:spcAft>
              <a:buNone/>
            </a:pPr>
            <a:endParaRPr sz="1800" dirty="0"/>
          </a:p>
        </p:txBody>
      </p:sp>
      <p:sp>
        <p:nvSpPr>
          <p:cNvPr id="344" name="Google Shape;344;p45"/>
          <p:cNvSpPr txBox="1">
            <a:spLocks noGrp="1"/>
          </p:cNvSpPr>
          <p:nvPr>
            <p:ph type="ctrTitle" idx="2"/>
          </p:nvPr>
        </p:nvSpPr>
        <p:spPr>
          <a:xfrm>
            <a:off x="6023989" y="439979"/>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2000" dirty="0"/>
              <a:t>F3.</a:t>
            </a:r>
            <a:endParaRPr sz="2000" dirty="0"/>
          </a:p>
        </p:txBody>
      </p:sp>
      <p:sp>
        <p:nvSpPr>
          <p:cNvPr id="345" name="Google Shape;345;p45"/>
          <p:cNvSpPr txBox="1">
            <a:spLocks noGrp="1"/>
          </p:cNvSpPr>
          <p:nvPr>
            <p:ph type="subTitle" idx="3"/>
          </p:nvPr>
        </p:nvSpPr>
        <p:spPr>
          <a:xfrm>
            <a:off x="6023992" y="908183"/>
            <a:ext cx="1846500" cy="6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Real costing model</a:t>
            </a:r>
          </a:p>
        </p:txBody>
      </p:sp>
      <p:sp>
        <p:nvSpPr>
          <p:cNvPr id="348" name="Google Shape;348;p45"/>
          <p:cNvSpPr txBox="1">
            <a:spLocks noGrp="1"/>
          </p:cNvSpPr>
          <p:nvPr>
            <p:ph type="ctrTitle" idx="6"/>
          </p:nvPr>
        </p:nvSpPr>
        <p:spPr>
          <a:xfrm>
            <a:off x="2825833" y="2572227"/>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F2.</a:t>
            </a:r>
            <a:endParaRPr sz="2000" dirty="0"/>
          </a:p>
        </p:txBody>
      </p:sp>
      <p:sp>
        <p:nvSpPr>
          <p:cNvPr id="349" name="Google Shape;349;p45"/>
          <p:cNvSpPr txBox="1">
            <a:spLocks noGrp="1"/>
          </p:cNvSpPr>
          <p:nvPr>
            <p:ph type="subTitle" idx="7"/>
          </p:nvPr>
        </p:nvSpPr>
        <p:spPr>
          <a:xfrm>
            <a:off x="2825842" y="3033694"/>
            <a:ext cx="2563576"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Processing and writing time into database based on throughput</a:t>
            </a:r>
          </a:p>
        </p:txBody>
      </p:sp>
      <p:sp>
        <p:nvSpPr>
          <p:cNvPr id="354" name="Google Shape;354;p45"/>
          <p:cNvSpPr/>
          <p:nvPr/>
        </p:nvSpPr>
        <p:spPr>
          <a:xfrm>
            <a:off x="2598716" y="228548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2598716" y="4403250"/>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5889291" y="228548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5;p45">
            <a:extLst>
              <a:ext uri="{FF2B5EF4-FFF2-40B4-BE49-F238E27FC236}">
                <a16:creationId xmlns:a16="http://schemas.microsoft.com/office/drawing/2014/main" id="{E0C16EAA-73F8-801C-0BA4-594F0F2B282A}"/>
              </a:ext>
            </a:extLst>
          </p:cNvPr>
          <p:cNvSpPr txBox="1">
            <a:spLocks/>
          </p:cNvSpPr>
          <p:nvPr/>
        </p:nvSpPr>
        <p:spPr>
          <a:xfrm>
            <a:off x="6206763" y="3006968"/>
            <a:ext cx="1846500"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800" dirty="0"/>
              <a:t>Deployment on real cloud</a:t>
            </a:r>
          </a:p>
        </p:txBody>
      </p:sp>
      <p:sp>
        <p:nvSpPr>
          <p:cNvPr id="14" name="Google Shape;356;p45">
            <a:extLst>
              <a:ext uri="{FF2B5EF4-FFF2-40B4-BE49-F238E27FC236}">
                <a16:creationId xmlns:a16="http://schemas.microsoft.com/office/drawing/2014/main" id="{4EB7EA59-A6C7-34BC-3C45-6BCC1D552104}"/>
              </a:ext>
            </a:extLst>
          </p:cNvPr>
          <p:cNvSpPr/>
          <p:nvPr/>
        </p:nvSpPr>
        <p:spPr>
          <a:xfrm>
            <a:off x="6072062" y="4384266"/>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4;p45">
            <a:extLst>
              <a:ext uri="{FF2B5EF4-FFF2-40B4-BE49-F238E27FC236}">
                <a16:creationId xmlns:a16="http://schemas.microsoft.com/office/drawing/2014/main" id="{493D3905-135F-7286-96A3-6D3A62A9EE6C}"/>
              </a:ext>
            </a:extLst>
          </p:cNvPr>
          <p:cNvSpPr txBox="1">
            <a:spLocks/>
          </p:cNvSpPr>
          <p:nvPr/>
        </p:nvSpPr>
        <p:spPr>
          <a:xfrm>
            <a:off x="6176763" y="2507063"/>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2000" dirty="0"/>
              <a:t>F4.</a:t>
            </a:r>
          </a:p>
        </p:txBody>
      </p:sp>
      <p:sp>
        <p:nvSpPr>
          <p:cNvPr id="16" name="TextBox 15">
            <a:extLst>
              <a:ext uri="{FF2B5EF4-FFF2-40B4-BE49-F238E27FC236}">
                <a16:creationId xmlns:a16="http://schemas.microsoft.com/office/drawing/2014/main" id="{A450663E-46DB-6D20-26DA-253E4B39CF75}"/>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8/05/2022 | 62</a:t>
            </a:r>
          </a:p>
        </p:txBody>
      </p:sp>
    </p:spTree>
    <p:extLst>
      <p:ext uri="{BB962C8B-B14F-4D97-AF65-F5344CB8AC3E}">
        <p14:creationId xmlns:p14="http://schemas.microsoft.com/office/powerpoint/2010/main" val="150406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2799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Are all the research questions answered?</a:t>
            </a:r>
            <a:endParaRPr dirty="0"/>
          </a:p>
        </p:txBody>
      </p:sp>
      <p:sp>
        <p:nvSpPr>
          <p:cNvPr id="219" name="Google Shape;219;p37"/>
          <p:cNvSpPr txBox="1">
            <a:spLocks noGrp="1"/>
          </p:cNvSpPr>
          <p:nvPr>
            <p:ph type="title" idx="2"/>
          </p:nvPr>
        </p:nvSpPr>
        <p:spPr>
          <a:xfrm>
            <a:off x="686891" y="1793922"/>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16</a:t>
            </a:r>
            <a:endParaRPr dirty="0"/>
          </a:p>
        </p:txBody>
      </p:sp>
      <p:pic>
        <p:nvPicPr>
          <p:cNvPr id="221" name="Google Shape;221;p37"/>
          <p:cNvPicPr preferRelativeResize="0"/>
          <p:nvPr/>
        </p:nvPicPr>
        <p:blipFill rotWithShape="1">
          <a:blip r:embed="rId3">
            <a:alphaModFix/>
          </a:blip>
          <a:srcRect t="4661" b="4643"/>
          <a:stretch/>
        </p:blipFill>
        <p:spPr>
          <a:xfrm>
            <a:off x="4659607" y="343607"/>
            <a:ext cx="3342575" cy="4248876"/>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15" name="Google Shape;1227;p66">
            <a:extLst>
              <a:ext uri="{FF2B5EF4-FFF2-40B4-BE49-F238E27FC236}">
                <a16:creationId xmlns:a16="http://schemas.microsoft.com/office/drawing/2014/main" id="{12098C27-3575-3C43-BD18-AE0ED691D0F3}"/>
              </a:ext>
            </a:extLst>
          </p:cNvPr>
          <p:cNvPicPr preferRelativeResize="0"/>
          <p:nvPr/>
        </p:nvPicPr>
        <p:blipFill>
          <a:blip r:embed="rId5">
            <a:alphaModFix/>
          </a:blip>
          <a:stretch>
            <a:fillRect/>
          </a:stretch>
        </p:blipFill>
        <p:spPr>
          <a:xfrm>
            <a:off x="6193846" y="151870"/>
            <a:ext cx="3788353" cy="4821911"/>
          </a:xfrm>
          <a:prstGeom prst="rect">
            <a:avLst/>
          </a:prstGeom>
          <a:noFill/>
          <a:ln>
            <a:noFill/>
          </a:ln>
        </p:spPr>
      </p:pic>
    </p:spTree>
    <p:extLst>
      <p:ext uri="{BB962C8B-B14F-4D97-AF65-F5344CB8AC3E}">
        <p14:creationId xmlns:p14="http://schemas.microsoft.com/office/powerpoint/2010/main" val="1332065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pic>
        <p:nvPicPr>
          <p:cNvPr id="430" name="Google Shape;430;p49"/>
          <p:cNvPicPr preferRelativeResize="0"/>
          <p:nvPr/>
        </p:nvPicPr>
        <p:blipFill>
          <a:blip r:embed="rId3">
            <a:alphaModFix/>
          </a:blip>
          <a:stretch>
            <a:fillRect/>
          </a:stretch>
        </p:blipFill>
        <p:spPr>
          <a:xfrm>
            <a:off x="1451050" y="1166202"/>
            <a:ext cx="7026725" cy="2830200"/>
          </a:xfrm>
          <a:prstGeom prst="rect">
            <a:avLst/>
          </a:prstGeom>
          <a:noFill/>
          <a:ln>
            <a:noFill/>
          </a:ln>
        </p:spPr>
      </p:pic>
      <p:sp>
        <p:nvSpPr>
          <p:cNvPr id="431" name="Google Shape;431;p49"/>
          <p:cNvSpPr txBox="1">
            <a:spLocks noGrp="1"/>
          </p:cNvSpPr>
          <p:nvPr>
            <p:ph type="ctrTitle"/>
          </p:nvPr>
        </p:nvSpPr>
        <p:spPr>
          <a:xfrm flipH="1">
            <a:off x="1746975" y="1533602"/>
            <a:ext cx="1501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RQ1.</a:t>
            </a:r>
            <a:endParaRPr dirty="0"/>
          </a:p>
        </p:txBody>
      </p:sp>
      <p:sp>
        <p:nvSpPr>
          <p:cNvPr id="432" name="Google Shape;432;p49"/>
          <p:cNvSpPr txBox="1">
            <a:spLocks noGrp="1"/>
          </p:cNvSpPr>
          <p:nvPr>
            <p:ph type="subTitle" idx="1"/>
          </p:nvPr>
        </p:nvSpPr>
        <p:spPr>
          <a:xfrm flipH="1">
            <a:off x="1617325" y="2136089"/>
            <a:ext cx="1760400" cy="10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are the traffic characteristics of an IoT Healthcare System?</a:t>
            </a:r>
            <a:endParaRPr dirty="0"/>
          </a:p>
        </p:txBody>
      </p:sp>
      <p:sp>
        <p:nvSpPr>
          <p:cNvPr id="433" name="Google Shape;433;p49"/>
          <p:cNvSpPr txBox="1">
            <a:spLocks noGrp="1"/>
          </p:cNvSpPr>
          <p:nvPr>
            <p:ph type="ctrTitle" idx="2"/>
          </p:nvPr>
        </p:nvSpPr>
        <p:spPr>
          <a:xfrm flipH="1">
            <a:off x="6651752" y="1533595"/>
            <a:ext cx="1727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RQ3.</a:t>
            </a:r>
            <a:endParaRPr dirty="0"/>
          </a:p>
        </p:txBody>
      </p:sp>
      <p:sp>
        <p:nvSpPr>
          <p:cNvPr id="434" name="Google Shape;434;p49"/>
          <p:cNvSpPr txBox="1">
            <a:spLocks noGrp="1"/>
          </p:cNvSpPr>
          <p:nvPr>
            <p:ph type="subTitle" idx="3"/>
          </p:nvPr>
        </p:nvSpPr>
        <p:spPr>
          <a:xfrm flipH="1">
            <a:off x="6690902" y="2136089"/>
            <a:ext cx="1648800" cy="13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integrate green elastic policies for cloud deployment into </a:t>
            </a:r>
            <a:r>
              <a:rPr lang="en-US" dirty="0" err="1"/>
              <a:t>IoTHA</a:t>
            </a:r>
            <a:r>
              <a:rPr lang="en-US" dirty="0"/>
              <a:t>? </a:t>
            </a:r>
            <a:endParaRPr dirty="0"/>
          </a:p>
        </p:txBody>
      </p:sp>
      <p:sp>
        <p:nvSpPr>
          <p:cNvPr id="435" name="Google Shape;435;p49"/>
          <p:cNvSpPr txBox="1">
            <a:spLocks noGrp="1"/>
          </p:cNvSpPr>
          <p:nvPr>
            <p:ph type="ctrTitle" idx="4"/>
          </p:nvPr>
        </p:nvSpPr>
        <p:spPr>
          <a:xfrm flipH="1">
            <a:off x="4121035" y="1533595"/>
            <a:ext cx="1760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RQ2.</a:t>
            </a:r>
            <a:endParaRPr dirty="0"/>
          </a:p>
        </p:txBody>
      </p:sp>
      <p:sp>
        <p:nvSpPr>
          <p:cNvPr id="436" name="Google Shape;436;p49"/>
          <p:cNvSpPr txBox="1">
            <a:spLocks noGrp="1"/>
          </p:cNvSpPr>
          <p:nvPr>
            <p:ph type="subTitle" idx="5"/>
          </p:nvPr>
        </p:nvSpPr>
        <p:spPr>
          <a:xfrm flipH="1">
            <a:off x="4121035" y="2136089"/>
            <a:ext cx="1760400" cy="10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analytical model best approximates </a:t>
            </a:r>
            <a:r>
              <a:rPr lang="en-US" dirty="0" err="1"/>
              <a:t>IoTHA</a:t>
            </a:r>
            <a:r>
              <a:rPr lang="en-US" dirty="0"/>
              <a:t> traffic prediction/forecasting?</a:t>
            </a:r>
            <a:endParaRPr dirty="0"/>
          </a:p>
        </p:txBody>
      </p:sp>
      <p:grpSp>
        <p:nvGrpSpPr>
          <p:cNvPr id="13" name="Google Shape;9505;p78">
            <a:extLst>
              <a:ext uri="{FF2B5EF4-FFF2-40B4-BE49-F238E27FC236}">
                <a16:creationId xmlns:a16="http://schemas.microsoft.com/office/drawing/2014/main" id="{EB8655CD-91D3-072B-8B9D-374FEFB0D483}"/>
              </a:ext>
            </a:extLst>
          </p:cNvPr>
          <p:cNvGrpSpPr/>
          <p:nvPr/>
        </p:nvGrpSpPr>
        <p:grpSpPr>
          <a:xfrm>
            <a:off x="1648052" y="1508915"/>
            <a:ext cx="643800" cy="471795"/>
            <a:chOff x="5216456" y="3725484"/>
            <a:chExt cx="356196" cy="265631"/>
          </a:xfrm>
          <a:solidFill>
            <a:srgbClr val="FB3DAE"/>
          </a:solidFill>
        </p:grpSpPr>
        <p:sp>
          <p:nvSpPr>
            <p:cNvPr id="14" name="Google Shape;9506;p78">
              <a:extLst>
                <a:ext uri="{FF2B5EF4-FFF2-40B4-BE49-F238E27FC236}">
                  <a16:creationId xmlns:a16="http://schemas.microsoft.com/office/drawing/2014/main" id="{5D7FAEAD-0210-44BD-6B4F-A2B7489BF8EA}"/>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07;p78">
              <a:extLst>
                <a:ext uri="{FF2B5EF4-FFF2-40B4-BE49-F238E27FC236}">
                  <a16:creationId xmlns:a16="http://schemas.microsoft.com/office/drawing/2014/main" id="{C5843641-7A55-E556-C463-A61DED50E77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505;p78">
            <a:extLst>
              <a:ext uri="{FF2B5EF4-FFF2-40B4-BE49-F238E27FC236}">
                <a16:creationId xmlns:a16="http://schemas.microsoft.com/office/drawing/2014/main" id="{1643B35A-F078-6529-E623-97BCE6B6DDCD}"/>
              </a:ext>
            </a:extLst>
          </p:cNvPr>
          <p:cNvGrpSpPr/>
          <p:nvPr/>
        </p:nvGrpSpPr>
        <p:grpSpPr>
          <a:xfrm>
            <a:off x="4149901" y="1508901"/>
            <a:ext cx="643800" cy="471795"/>
            <a:chOff x="5216456" y="3725484"/>
            <a:chExt cx="356196" cy="265631"/>
          </a:xfrm>
          <a:solidFill>
            <a:srgbClr val="FB3DAE"/>
          </a:solidFill>
        </p:grpSpPr>
        <p:sp>
          <p:nvSpPr>
            <p:cNvPr id="20" name="Google Shape;9506;p78">
              <a:extLst>
                <a:ext uri="{FF2B5EF4-FFF2-40B4-BE49-F238E27FC236}">
                  <a16:creationId xmlns:a16="http://schemas.microsoft.com/office/drawing/2014/main" id="{D4ED0D41-EC0E-7CBE-573F-D3C8263332F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07;p78">
              <a:extLst>
                <a:ext uri="{FF2B5EF4-FFF2-40B4-BE49-F238E27FC236}">
                  <a16:creationId xmlns:a16="http://schemas.microsoft.com/office/drawing/2014/main" id="{0E6C9E04-4C61-E61F-8920-8B4C50979524}"/>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505;p78">
            <a:extLst>
              <a:ext uri="{FF2B5EF4-FFF2-40B4-BE49-F238E27FC236}">
                <a16:creationId xmlns:a16="http://schemas.microsoft.com/office/drawing/2014/main" id="{212F3B71-4B49-2CAE-B202-8FE51363F91F}"/>
              </a:ext>
            </a:extLst>
          </p:cNvPr>
          <p:cNvGrpSpPr/>
          <p:nvPr/>
        </p:nvGrpSpPr>
        <p:grpSpPr>
          <a:xfrm>
            <a:off x="6748392" y="1504191"/>
            <a:ext cx="643800" cy="471795"/>
            <a:chOff x="5216456" y="3725484"/>
            <a:chExt cx="356196" cy="265631"/>
          </a:xfrm>
          <a:solidFill>
            <a:srgbClr val="FB3DAE"/>
          </a:solidFill>
        </p:grpSpPr>
        <p:sp>
          <p:nvSpPr>
            <p:cNvPr id="23" name="Google Shape;9506;p78">
              <a:extLst>
                <a:ext uri="{FF2B5EF4-FFF2-40B4-BE49-F238E27FC236}">
                  <a16:creationId xmlns:a16="http://schemas.microsoft.com/office/drawing/2014/main" id="{62D96225-AF7D-98C0-58BE-EC6F3820E93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07;p78">
              <a:extLst>
                <a:ext uri="{FF2B5EF4-FFF2-40B4-BE49-F238E27FC236}">
                  <a16:creationId xmlns:a16="http://schemas.microsoft.com/office/drawing/2014/main" id="{4FFF96DD-756B-ABC6-FDDF-5AE4D1116DFB}"/>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9D5559FB-D1C6-FA29-C7CE-782F02BD4963}"/>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8/05/2022 | 63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idx="15"/>
          </p:nvPr>
        </p:nvSpPr>
        <p:spPr>
          <a:xfrm rot="-5400000">
            <a:off x="1540814" y="2105494"/>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RESEARCH QUESTIONS</a:t>
            </a:r>
            <a:endParaRPr dirty="0"/>
          </a:p>
        </p:txBody>
      </p:sp>
      <p:sp>
        <p:nvSpPr>
          <p:cNvPr id="342" name="Google Shape;342;p45"/>
          <p:cNvSpPr txBox="1">
            <a:spLocks noGrp="1"/>
          </p:cNvSpPr>
          <p:nvPr>
            <p:ph type="ctrTitle"/>
          </p:nvPr>
        </p:nvSpPr>
        <p:spPr>
          <a:xfrm>
            <a:off x="3694236" y="719416"/>
            <a:ext cx="1906500" cy="3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RQ1.</a:t>
            </a:r>
          </a:p>
        </p:txBody>
      </p:sp>
      <p:sp>
        <p:nvSpPr>
          <p:cNvPr id="343" name="Google Shape;343;p45"/>
          <p:cNvSpPr txBox="1">
            <a:spLocks noGrp="1"/>
          </p:cNvSpPr>
          <p:nvPr>
            <p:ph type="subTitle" idx="1"/>
          </p:nvPr>
        </p:nvSpPr>
        <p:spPr>
          <a:xfrm>
            <a:off x="3694259" y="942234"/>
            <a:ext cx="2034737" cy="693000"/>
          </a:xfrm>
          <a:prstGeom prst="rect">
            <a:avLst/>
          </a:prstGeom>
        </p:spPr>
        <p:txBody>
          <a:bodyPr spcFirstLastPara="1" wrap="square" lIns="91425" tIns="91425" rIns="91425" bIns="91425" anchor="t" anchorCtr="0">
            <a:noAutofit/>
          </a:bodyPr>
          <a:lstStyle/>
          <a:p>
            <a:pPr marL="0" indent="0"/>
            <a:r>
              <a:rPr lang="en-US" sz="1100" dirty="0"/>
              <a:t>What are the traffic characteristics of an IoT Healthcare System?</a:t>
            </a:r>
            <a:endParaRPr sz="1100" dirty="0"/>
          </a:p>
        </p:txBody>
      </p:sp>
      <p:sp>
        <p:nvSpPr>
          <p:cNvPr id="344" name="Google Shape;344;p45"/>
          <p:cNvSpPr txBox="1">
            <a:spLocks noGrp="1"/>
          </p:cNvSpPr>
          <p:nvPr>
            <p:ph type="ctrTitle" idx="2"/>
          </p:nvPr>
        </p:nvSpPr>
        <p:spPr>
          <a:xfrm>
            <a:off x="3694236" y="1342671"/>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1100" dirty="0"/>
              <a:t>RQ2.</a:t>
            </a:r>
            <a:endParaRPr sz="1100" dirty="0"/>
          </a:p>
        </p:txBody>
      </p:sp>
      <p:sp>
        <p:nvSpPr>
          <p:cNvPr id="345" name="Google Shape;345;p45"/>
          <p:cNvSpPr txBox="1">
            <a:spLocks noGrp="1"/>
          </p:cNvSpPr>
          <p:nvPr>
            <p:ph type="subTitle" idx="3"/>
          </p:nvPr>
        </p:nvSpPr>
        <p:spPr>
          <a:xfrm>
            <a:off x="3673102" y="1902197"/>
            <a:ext cx="2042536" cy="6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What analytical model best approximates </a:t>
            </a:r>
            <a:r>
              <a:rPr lang="en-US" sz="1100" dirty="0" err="1"/>
              <a:t>IoTHA</a:t>
            </a:r>
            <a:r>
              <a:rPr lang="en-US" sz="1100" dirty="0"/>
              <a:t> traffic prediction/forecasting?</a:t>
            </a:r>
          </a:p>
        </p:txBody>
      </p:sp>
      <p:sp>
        <p:nvSpPr>
          <p:cNvPr id="348" name="Google Shape;348;p45"/>
          <p:cNvSpPr txBox="1">
            <a:spLocks noGrp="1"/>
          </p:cNvSpPr>
          <p:nvPr>
            <p:ph type="ctrTitle" idx="6"/>
          </p:nvPr>
        </p:nvSpPr>
        <p:spPr>
          <a:xfrm>
            <a:off x="3694236" y="2427394"/>
            <a:ext cx="190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 dirty="0"/>
              <a:t>RQ3.</a:t>
            </a:r>
            <a:endParaRPr sz="1100" dirty="0"/>
          </a:p>
        </p:txBody>
      </p:sp>
      <p:sp>
        <p:nvSpPr>
          <p:cNvPr id="349" name="Google Shape;349;p45"/>
          <p:cNvSpPr txBox="1">
            <a:spLocks noGrp="1"/>
          </p:cNvSpPr>
          <p:nvPr>
            <p:ph type="subTitle" idx="7"/>
          </p:nvPr>
        </p:nvSpPr>
        <p:spPr>
          <a:xfrm>
            <a:off x="3694236" y="2949785"/>
            <a:ext cx="19065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How do we integrate green elastic policies into </a:t>
            </a:r>
            <a:r>
              <a:rPr lang="en-US" sz="1100" dirty="0" err="1"/>
              <a:t>IoTHA</a:t>
            </a:r>
            <a:r>
              <a:rPr lang="en-US" sz="1100" dirty="0"/>
              <a:t> in the Cloud environment?</a:t>
            </a:r>
          </a:p>
        </p:txBody>
      </p:sp>
      <p:sp>
        <p:nvSpPr>
          <p:cNvPr id="354" name="Google Shape;354;p45"/>
          <p:cNvSpPr/>
          <p:nvPr/>
        </p:nvSpPr>
        <p:spPr>
          <a:xfrm>
            <a:off x="3565975" y="1521738"/>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5" name="Google Shape;355;p45"/>
          <p:cNvSpPr/>
          <p:nvPr/>
        </p:nvSpPr>
        <p:spPr>
          <a:xfrm>
            <a:off x="3565975" y="377596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56" name="Google Shape;356;p45"/>
          <p:cNvSpPr/>
          <p:nvPr/>
        </p:nvSpPr>
        <p:spPr>
          <a:xfrm>
            <a:off x="3565975" y="2597278"/>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3" name="Google Shape;341;p45">
            <a:extLst>
              <a:ext uri="{FF2B5EF4-FFF2-40B4-BE49-F238E27FC236}">
                <a16:creationId xmlns:a16="http://schemas.microsoft.com/office/drawing/2014/main" id="{44309039-EE30-C6A9-88D8-454086A5E3BD}"/>
              </a:ext>
            </a:extLst>
          </p:cNvPr>
          <p:cNvSpPr txBox="1">
            <a:spLocks/>
          </p:cNvSpPr>
          <p:nvPr/>
        </p:nvSpPr>
        <p:spPr>
          <a:xfrm rot="-5400000">
            <a:off x="4551026" y="2069819"/>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dirty="0"/>
              <a:t>THESIS CONTRIBUTION</a:t>
            </a:r>
          </a:p>
        </p:txBody>
      </p:sp>
      <p:sp>
        <p:nvSpPr>
          <p:cNvPr id="14" name="Google Shape;342;p45">
            <a:extLst>
              <a:ext uri="{FF2B5EF4-FFF2-40B4-BE49-F238E27FC236}">
                <a16:creationId xmlns:a16="http://schemas.microsoft.com/office/drawing/2014/main" id="{8A2A97C6-BCDF-2955-D406-9B5C5C1DD256}"/>
              </a:ext>
            </a:extLst>
          </p:cNvPr>
          <p:cNvSpPr txBox="1">
            <a:spLocks/>
          </p:cNvSpPr>
          <p:nvPr/>
        </p:nvSpPr>
        <p:spPr>
          <a:xfrm>
            <a:off x="6611095" y="735865"/>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C1.</a:t>
            </a:r>
          </a:p>
        </p:txBody>
      </p:sp>
      <p:sp>
        <p:nvSpPr>
          <p:cNvPr id="15" name="Google Shape;343;p45">
            <a:extLst>
              <a:ext uri="{FF2B5EF4-FFF2-40B4-BE49-F238E27FC236}">
                <a16:creationId xmlns:a16="http://schemas.microsoft.com/office/drawing/2014/main" id="{13C8E9B1-5349-00AA-0F83-48B8DD138020}"/>
              </a:ext>
            </a:extLst>
          </p:cNvPr>
          <p:cNvSpPr txBox="1">
            <a:spLocks/>
          </p:cNvSpPr>
          <p:nvPr/>
        </p:nvSpPr>
        <p:spPr>
          <a:xfrm>
            <a:off x="6611119" y="958683"/>
            <a:ext cx="2531864"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a:t>A comprehensive analysis of how the real life workload can be modelled</a:t>
            </a:r>
          </a:p>
        </p:txBody>
      </p:sp>
      <p:sp>
        <p:nvSpPr>
          <p:cNvPr id="16" name="Google Shape;344;p45">
            <a:extLst>
              <a:ext uri="{FF2B5EF4-FFF2-40B4-BE49-F238E27FC236}">
                <a16:creationId xmlns:a16="http://schemas.microsoft.com/office/drawing/2014/main" id="{9A01BAF0-C11C-2094-D824-57EEA7FAB243}"/>
              </a:ext>
            </a:extLst>
          </p:cNvPr>
          <p:cNvSpPr txBox="1">
            <a:spLocks/>
          </p:cNvSpPr>
          <p:nvPr/>
        </p:nvSpPr>
        <p:spPr>
          <a:xfrm>
            <a:off x="6673831" y="1659548"/>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C2.</a:t>
            </a:r>
          </a:p>
        </p:txBody>
      </p:sp>
      <p:sp>
        <p:nvSpPr>
          <p:cNvPr id="17" name="Google Shape;345;p45">
            <a:extLst>
              <a:ext uri="{FF2B5EF4-FFF2-40B4-BE49-F238E27FC236}">
                <a16:creationId xmlns:a16="http://schemas.microsoft.com/office/drawing/2014/main" id="{5AA89E54-24BE-70FA-6F4C-7818ECE6552A}"/>
              </a:ext>
            </a:extLst>
          </p:cNvPr>
          <p:cNvSpPr txBox="1">
            <a:spLocks/>
          </p:cNvSpPr>
          <p:nvPr/>
        </p:nvSpPr>
        <p:spPr>
          <a:xfrm>
            <a:off x="6611095" y="2099266"/>
            <a:ext cx="2532905"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a:t>A comprehensive analysis of how the real life workload can be predicted</a:t>
            </a:r>
          </a:p>
        </p:txBody>
      </p:sp>
      <p:sp>
        <p:nvSpPr>
          <p:cNvPr id="21" name="Google Shape;354;p45">
            <a:extLst>
              <a:ext uri="{FF2B5EF4-FFF2-40B4-BE49-F238E27FC236}">
                <a16:creationId xmlns:a16="http://schemas.microsoft.com/office/drawing/2014/main" id="{21C1EDAB-66D7-F639-25F1-7A0A0461C82A}"/>
              </a:ext>
            </a:extLst>
          </p:cNvPr>
          <p:cNvSpPr/>
          <p:nvPr/>
        </p:nvSpPr>
        <p:spPr>
          <a:xfrm>
            <a:off x="6611095" y="186010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3" name="Google Shape;356;p45">
            <a:extLst>
              <a:ext uri="{FF2B5EF4-FFF2-40B4-BE49-F238E27FC236}">
                <a16:creationId xmlns:a16="http://schemas.microsoft.com/office/drawing/2014/main" id="{AF884962-3CC7-185F-7C40-3AE1A5AE0C73}"/>
              </a:ext>
            </a:extLst>
          </p:cNvPr>
          <p:cNvSpPr/>
          <p:nvPr/>
        </p:nvSpPr>
        <p:spPr>
          <a:xfrm>
            <a:off x="6673807" y="2816423"/>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4" name="Google Shape;341;p45">
            <a:extLst>
              <a:ext uri="{FF2B5EF4-FFF2-40B4-BE49-F238E27FC236}">
                <a16:creationId xmlns:a16="http://schemas.microsoft.com/office/drawing/2014/main" id="{1D549CE2-C2C6-3441-FC7E-245964793F62}"/>
              </a:ext>
            </a:extLst>
          </p:cNvPr>
          <p:cNvSpPr txBox="1">
            <a:spLocks/>
          </p:cNvSpPr>
          <p:nvPr/>
        </p:nvSpPr>
        <p:spPr>
          <a:xfrm rot="-5400000">
            <a:off x="-1372628" y="2121943"/>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MY" dirty="0"/>
              <a:t>THESIS AIM</a:t>
            </a:r>
          </a:p>
        </p:txBody>
      </p:sp>
      <p:sp>
        <p:nvSpPr>
          <p:cNvPr id="25" name="Google Shape;342;p45">
            <a:extLst>
              <a:ext uri="{FF2B5EF4-FFF2-40B4-BE49-F238E27FC236}">
                <a16:creationId xmlns:a16="http://schemas.microsoft.com/office/drawing/2014/main" id="{798F0EE9-BEE5-9FF6-5A1D-2B3B9BEC61B5}"/>
              </a:ext>
            </a:extLst>
          </p:cNvPr>
          <p:cNvSpPr txBox="1">
            <a:spLocks/>
          </p:cNvSpPr>
          <p:nvPr/>
        </p:nvSpPr>
        <p:spPr>
          <a:xfrm>
            <a:off x="919185" y="735865"/>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A1.</a:t>
            </a:r>
          </a:p>
        </p:txBody>
      </p:sp>
      <p:sp>
        <p:nvSpPr>
          <p:cNvPr id="26" name="Google Shape;343;p45">
            <a:extLst>
              <a:ext uri="{FF2B5EF4-FFF2-40B4-BE49-F238E27FC236}">
                <a16:creationId xmlns:a16="http://schemas.microsoft.com/office/drawing/2014/main" id="{A299BB48-2A2E-E541-2B74-99EA390E4FB5}"/>
              </a:ext>
            </a:extLst>
          </p:cNvPr>
          <p:cNvSpPr txBox="1">
            <a:spLocks/>
          </p:cNvSpPr>
          <p:nvPr/>
        </p:nvSpPr>
        <p:spPr>
          <a:xfrm>
            <a:off x="625388" y="958683"/>
            <a:ext cx="2313755"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err="1"/>
              <a:t>Analyse</a:t>
            </a:r>
            <a:r>
              <a:rPr lang="en-US" sz="1100" dirty="0"/>
              <a:t> IoT traffic data characteristics from a real use case in </a:t>
            </a:r>
            <a:r>
              <a:rPr lang="en-US" sz="1100" dirty="0" err="1"/>
              <a:t>SSiO</a:t>
            </a:r>
            <a:r>
              <a:rPr lang="en-US" sz="1100" dirty="0"/>
              <a:t> - data generated from the IoT system of old homes in Skelleftea, Sweden.</a:t>
            </a:r>
          </a:p>
        </p:txBody>
      </p:sp>
      <p:sp>
        <p:nvSpPr>
          <p:cNvPr id="27" name="Google Shape;344;p45">
            <a:extLst>
              <a:ext uri="{FF2B5EF4-FFF2-40B4-BE49-F238E27FC236}">
                <a16:creationId xmlns:a16="http://schemas.microsoft.com/office/drawing/2014/main" id="{4DA3BDC2-E531-F5B9-845B-41722DBC2F9B}"/>
              </a:ext>
            </a:extLst>
          </p:cNvPr>
          <p:cNvSpPr txBox="1">
            <a:spLocks/>
          </p:cNvSpPr>
          <p:nvPr/>
        </p:nvSpPr>
        <p:spPr>
          <a:xfrm>
            <a:off x="882845" y="1756175"/>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A2.</a:t>
            </a:r>
          </a:p>
        </p:txBody>
      </p:sp>
      <p:sp>
        <p:nvSpPr>
          <p:cNvPr id="28" name="Google Shape;345;p45">
            <a:extLst>
              <a:ext uri="{FF2B5EF4-FFF2-40B4-BE49-F238E27FC236}">
                <a16:creationId xmlns:a16="http://schemas.microsoft.com/office/drawing/2014/main" id="{0ECFCC33-AB4D-4322-0FEC-5EB2D3C00E9A}"/>
              </a:ext>
            </a:extLst>
          </p:cNvPr>
          <p:cNvSpPr txBox="1">
            <a:spLocks/>
          </p:cNvSpPr>
          <p:nvPr/>
        </p:nvSpPr>
        <p:spPr>
          <a:xfrm>
            <a:off x="638162" y="2244579"/>
            <a:ext cx="2042536"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a:t>Build analytical models to depict the traffic workload prediction from the </a:t>
            </a:r>
            <a:r>
              <a:rPr lang="en-US" sz="1100" dirty="0" err="1"/>
              <a:t>IoTHA</a:t>
            </a:r>
            <a:endParaRPr lang="en-US" sz="1100" dirty="0"/>
          </a:p>
        </p:txBody>
      </p:sp>
      <p:sp>
        <p:nvSpPr>
          <p:cNvPr id="29" name="Google Shape;348;p45">
            <a:extLst>
              <a:ext uri="{FF2B5EF4-FFF2-40B4-BE49-F238E27FC236}">
                <a16:creationId xmlns:a16="http://schemas.microsoft.com/office/drawing/2014/main" id="{56444E5A-9027-953A-937B-95C14F72F4FA}"/>
              </a:ext>
            </a:extLst>
          </p:cNvPr>
          <p:cNvSpPr txBox="1">
            <a:spLocks/>
          </p:cNvSpPr>
          <p:nvPr/>
        </p:nvSpPr>
        <p:spPr>
          <a:xfrm>
            <a:off x="879478" y="2809526"/>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A3.</a:t>
            </a:r>
          </a:p>
        </p:txBody>
      </p:sp>
      <p:sp>
        <p:nvSpPr>
          <p:cNvPr id="30" name="Google Shape;349;p45">
            <a:extLst>
              <a:ext uri="{FF2B5EF4-FFF2-40B4-BE49-F238E27FC236}">
                <a16:creationId xmlns:a16="http://schemas.microsoft.com/office/drawing/2014/main" id="{860A1950-A0C2-8F56-AFE5-DDC494A9AB4C}"/>
              </a:ext>
            </a:extLst>
          </p:cNvPr>
          <p:cNvSpPr txBox="1">
            <a:spLocks/>
          </p:cNvSpPr>
          <p:nvPr/>
        </p:nvSpPr>
        <p:spPr>
          <a:xfrm>
            <a:off x="624546" y="3244279"/>
            <a:ext cx="2271926"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err="1"/>
              <a:t>Utilise</a:t>
            </a:r>
            <a:r>
              <a:rPr lang="en-US" sz="1100" dirty="0"/>
              <a:t> the analytical model to implement and test the load balancing algorithm for elasticity and cost in  cloud scenario.</a:t>
            </a:r>
          </a:p>
        </p:txBody>
      </p:sp>
      <p:sp>
        <p:nvSpPr>
          <p:cNvPr id="31" name="Google Shape;354;p45">
            <a:extLst>
              <a:ext uri="{FF2B5EF4-FFF2-40B4-BE49-F238E27FC236}">
                <a16:creationId xmlns:a16="http://schemas.microsoft.com/office/drawing/2014/main" id="{28089158-D43C-5EC4-1086-1C6E97E8A73D}"/>
              </a:ext>
            </a:extLst>
          </p:cNvPr>
          <p:cNvSpPr/>
          <p:nvPr/>
        </p:nvSpPr>
        <p:spPr>
          <a:xfrm>
            <a:off x="637507" y="420611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2" name="Google Shape;355;p45">
            <a:extLst>
              <a:ext uri="{FF2B5EF4-FFF2-40B4-BE49-F238E27FC236}">
                <a16:creationId xmlns:a16="http://schemas.microsoft.com/office/drawing/2014/main" id="{9FC8EE7C-6FD7-20E8-4626-8199554EF9A3}"/>
              </a:ext>
            </a:extLst>
          </p:cNvPr>
          <p:cNvSpPr/>
          <p:nvPr/>
        </p:nvSpPr>
        <p:spPr>
          <a:xfrm>
            <a:off x="671188" y="2996041"/>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3" name="Google Shape;356;p45">
            <a:extLst>
              <a:ext uri="{FF2B5EF4-FFF2-40B4-BE49-F238E27FC236}">
                <a16:creationId xmlns:a16="http://schemas.microsoft.com/office/drawing/2014/main" id="{DC127E72-FEF4-205F-A368-F7BC91DB58CA}"/>
              </a:ext>
            </a:extLst>
          </p:cNvPr>
          <p:cNvSpPr/>
          <p:nvPr/>
        </p:nvSpPr>
        <p:spPr>
          <a:xfrm>
            <a:off x="671188" y="1973796"/>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 name="Google Shape;342;p45">
            <a:extLst>
              <a:ext uri="{FF2B5EF4-FFF2-40B4-BE49-F238E27FC236}">
                <a16:creationId xmlns:a16="http://schemas.microsoft.com/office/drawing/2014/main" id="{50331749-B7EC-A6B6-4D13-29E660336A30}"/>
              </a:ext>
            </a:extLst>
          </p:cNvPr>
          <p:cNvSpPr txBox="1">
            <a:spLocks/>
          </p:cNvSpPr>
          <p:nvPr/>
        </p:nvSpPr>
        <p:spPr>
          <a:xfrm>
            <a:off x="6673831" y="2935015"/>
            <a:ext cx="1906500" cy="3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r>
              <a:rPr lang="en-MY" sz="1100" dirty="0"/>
              <a:t>C3.</a:t>
            </a:r>
          </a:p>
        </p:txBody>
      </p:sp>
      <p:sp>
        <p:nvSpPr>
          <p:cNvPr id="35" name="Google Shape;343;p45">
            <a:extLst>
              <a:ext uri="{FF2B5EF4-FFF2-40B4-BE49-F238E27FC236}">
                <a16:creationId xmlns:a16="http://schemas.microsoft.com/office/drawing/2014/main" id="{3D40EB6B-CBB9-F56C-F8BB-A24069F79067}"/>
              </a:ext>
            </a:extLst>
          </p:cNvPr>
          <p:cNvSpPr txBox="1">
            <a:spLocks/>
          </p:cNvSpPr>
          <p:nvPr/>
        </p:nvSpPr>
        <p:spPr>
          <a:xfrm>
            <a:off x="6611119" y="3173798"/>
            <a:ext cx="2531864" cy="6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rgbClr val="434343"/>
              </a:buClr>
              <a:buSzPts val="1200"/>
              <a:buFont typeface="Work Sans Light"/>
              <a:buNone/>
              <a:defRPr sz="1200" b="0" i="0" u="none" strike="noStrike" cap="none">
                <a:solidFill>
                  <a:srgbClr val="434343"/>
                </a:solidFill>
                <a:latin typeface="Work Sans Light"/>
                <a:ea typeface="Work Sans Light"/>
                <a:cs typeface="Work Sans Light"/>
                <a:sym typeface="Work Sans Light"/>
              </a:defRPr>
            </a:lvl9pPr>
          </a:lstStyle>
          <a:p>
            <a:pPr marL="0" indent="0"/>
            <a:r>
              <a:rPr lang="en-US" sz="1100" dirty="0"/>
              <a:t>A load balancing algorithm that can be </a:t>
            </a:r>
            <a:r>
              <a:rPr lang="en-US" sz="1100" dirty="0" err="1"/>
              <a:t>utilised</a:t>
            </a:r>
            <a:r>
              <a:rPr lang="en-US" sz="1100" dirty="0"/>
              <a:t> to use the real life workload prediction algorithm to select and deselect in advance the best virtual machines for a cloud platform and measure response time and cost</a:t>
            </a:r>
          </a:p>
        </p:txBody>
      </p:sp>
      <p:sp>
        <p:nvSpPr>
          <p:cNvPr id="36" name="Google Shape;344;p45">
            <a:extLst>
              <a:ext uri="{FF2B5EF4-FFF2-40B4-BE49-F238E27FC236}">
                <a16:creationId xmlns:a16="http://schemas.microsoft.com/office/drawing/2014/main" id="{9F25368B-BEAB-772E-0352-589F0F8AE634}"/>
              </a:ext>
            </a:extLst>
          </p:cNvPr>
          <p:cNvSpPr txBox="1">
            <a:spLocks/>
          </p:cNvSpPr>
          <p:nvPr/>
        </p:nvSpPr>
        <p:spPr>
          <a:xfrm>
            <a:off x="6736543" y="4156826"/>
            <a:ext cx="190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Varela Round"/>
              <a:buNone/>
              <a:defRPr sz="14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400"/>
              <a:buFont typeface="Righteous"/>
              <a:buNone/>
              <a:defRPr sz="1400" b="0" i="0" u="none" strike="noStrike" cap="none">
                <a:solidFill>
                  <a:srgbClr val="434343"/>
                </a:solidFill>
                <a:latin typeface="Righteous"/>
                <a:ea typeface="Righteous"/>
                <a:cs typeface="Righteous"/>
                <a:sym typeface="Righteous"/>
              </a:defRPr>
            </a:lvl9pPr>
          </a:lstStyle>
          <a:p>
            <a:endParaRPr lang="en-MY" sz="1100" dirty="0"/>
          </a:p>
        </p:txBody>
      </p:sp>
      <p:sp>
        <p:nvSpPr>
          <p:cNvPr id="37" name="Google Shape;355;p45">
            <a:extLst>
              <a:ext uri="{FF2B5EF4-FFF2-40B4-BE49-F238E27FC236}">
                <a16:creationId xmlns:a16="http://schemas.microsoft.com/office/drawing/2014/main" id="{91481A29-AB38-C7C7-CA37-D7D15DB56573}"/>
              </a:ext>
            </a:extLst>
          </p:cNvPr>
          <p:cNvSpPr/>
          <p:nvPr/>
        </p:nvSpPr>
        <p:spPr>
          <a:xfrm>
            <a:off x="6673807" y="4497529"/>
            <a:ext cx="2097000" cy="144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algn="bl" rotWithShape="0">
              <a:schemeClr val="accent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8" name="TextBox 37">
            <a:extLst>
              <a:ext uri="{FF2B5EF4-FFF2-40B4-BE49-F238E27FC236}">
                <a16:creationId xmlns:a16="http://schemas.microsoft.com/office/drawing/2014/main" id="{1D9D80FD-78F4-4ABB-34D4-FE0784765340}"/>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3"/>
              </a:rPr>
              <a:t>fatmir-0@student.ltu.se</a:t>
            </a:r>
            <a:r>
              <a:rPr lang="en-MY" sz="900" dirty="0">
                <a:solidFill>
                  <a:schemeClr val="tx2"/>
                </a:solidFill>
              </a:rPr>
              <a:t>							8/05/2022 | 05</a:t>
            </a:r>
          </a:p>
        </p:txBody>
      </p:sp>
    </p:spTree>
    <p:extLst>
      <p:ext uri="{BB962C8B-B14F-4D97-AF65-F5344CB8AC3E}">
        <p14:creationId xmlns:p14="http://schemas.microsoft.com/office/powerpoint/2010/main" val="17990626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3"/>
          <p:cNvPicPr preferRelativeResize="0"/>
          <p:nvPr/>
        </p:nvPicPr>
        <p:blipFill>
          <a:blip r:embed="rId3">
            <a:alphaModFix/>
          </a:blip>
          <a:stretch>
            <a:fillRect/>
          </a:stretch>
        </p:blipFill>
        <p:spPr>
          <a:xfrm>
            <a:off x="1615150" y="158921"/>
            <a:ext cx="6142574" cy="4494707"/>
          </a:xfrm>
          <a:prstGeom prst="rect">
            <a:avLst/>
          </a:prstGeom>
          <a:noFill/>
          <a:ln>
            <a:noFill/>
          </a:ln>
        </p:spPr>
      </p:pic>
      <p:sp>
        <p:nvSpPr>
          <p:cNvPr id="295" name="Google Shape;295;p43"/>
          <p:cNvSpPr txBox="1">
            <a:spLocks noGrp="1"/>
          </p:cNvSpPr>
          <p:nvPr>
            <p:ph type="ctrTitle"/>
          </p:nvPr>
        </p:nvSpPr>
        <p:spPr>
          <a:xfrm flipH="1">
            <a:off x="2486100" y="1525800"/>
            <a:ext cx="4171800" cy="177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br>
              <a:rPr lang="en" dirty="0"/>
            </a:br>
            <a:r>
              <a:rPr lang="en-MY" sz="3200" dirty="0"/>
              <a:t>Tack </a:t>
            </a:r>
            <a:r>
              <a:rPr lang="en-MY" sz="3200" dirty="0" err="1"/>
              <a:t>så</a:t>
            </a:r>
            <a:r>
              <a:rPr lang="en-MY" sz="3200" dirty="0"/>
              <a:t> </a:t>
            </a:r>
            <a:r>
              <a:rPr lang="en-MY" sz="3200" dirty="0" err="1"/>
              <a:t>mycket</a:t>
            </a:r>
            <a:endParaRPr dirty="0"/>
          </a:p>
        </p:txBody>
      </p:sp>
      <p:pic>
        <p:nvPicPr>
          <p:cNvPr id="296" name="Google Shape;296;p43"/>
          <p:cNvPicPr preferRelativeResize="0"/>
          <p:nvPr/>
        </p:nvPicPr>
        <p:blipFill>
          <a:blip r:embed="rId4">
            <a:alphaModFix/>
          </a:blip>
          <a:stretch>
            <a:fillRect/>
          </a:stretch>
        </p:blipFill>
        <p:spPr>
          <a:xfrm>
            <a:off x="6657900" y="-313730"/>
            <a:ext cx="855107" cy="853725"/>
          </a:xfrm>
          <a:prstGeom prst="rect">
            <a:avLst/>
          </a:prstGeom>
          <a:noFill/>
          <a:ln>
            <a:noFill/>
          </a:ln>
        </p:spPr>
      </p:pic>
      <p:pic>
        <p:nvPicPr>
          <p:cNvPr id="297" name="Google Shape;297;p43"/>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298" name="Google Shape;298;p43"/>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299" name="Google Shape;299;p43"/>
          <p:cNvPicPr preferRelativeResize="0"/>
          <p:nvPr/>
        </p:nvPicPr>
        <p:blipFill>
          <a:blip r:embed="rId5">
            <a:alphaModFix/>
          </a:blip>
          <a:stretch>
            <a:fillRect/>
          </a:stretch>
        </p:blipFill>
        <p:spPr>
          <a:xfrm>
            <a:off x="-527776" y="4455254"/>
            <a:ext cx="1778952" cy="296500"/>
          </a:xfrm>
          <a:prstGeom prst="rect">
            <a:avLst/>
          </a:prstGeom>
          <a:noFill/>
          <a:ln>
            <a:noFill/>
          </a:ln>
        </p:spPr>
      </p:pic>
      <p:pic>
        <p:nvPicPr>
          <p:cNvPr id="300" name="Google Shape;300;p43"/>
          <p:cNvPicPr preferRelativeResize="0"/>
          <p:nvPr/>
        </p:nvPicPr>
        <p:blipFill>
          <a:blip r:embed="rId6">
            <a:alphaModFix/>
          </a:blip>
          <a:stretch>
            <a:fillRect/>
          </a:stretch>
        </p:blipFill>
        <p:spPr>
          <a:xfrm rot="2105642">
            <a:off x="-212687" y="2209628"/>
            <a:ext cx="880667" cy="699903"/>
          </a:xfrm>
          <a:prstGeom prst="rect">
            <a:avLst/>
          </a:prstGeom>
          <a:noFill/>
          <a:ln>
            <a:noFill/>
          </a:ln>
        </p:spPr>
      </p:pic>
      <p:pic>
        <p:nvPicPr>
          <p:cNvPr id="301" name="Google Shape;301;p43"/>
          <p:cNvPicPr preferRelativeResize="0"/>
          <p:nvPr/>
        </p:nvPicPr>
        <p:blipFill>
          <a:blip r:embed="rId4">
            <a:alphaModFix/>
          </a:blip>
          <a:stretch>
            <a:fillRect/>
          </a:stretch>
        </p:blipFill>
        <p:spPr>
          <a:xfrm rot="2298421">
            <a:off x="923475" y="719695"/>
            <a:ext cx="855107" cy="853726"/>
          </a:xfrm>
          <a:prstGeom prst="rect">
            <a:avLst/>
          </a:prstGeom>
          <a:noFill/>
          <a:ln>
            <a:noFill/>
          </a:ln>
        </p:spPr>
      </p:pic>
      <p:pic>
        <p:nvPicPr>
          <p:cNvPr id="302" name="Google Shape;302;p43"/>
          <p:cNvPicPr preferRelativeResize="0"/>
          <p:nvPr/>
        </p:nvPicPr>
        <p:blipFill rotWithShape="1">
          <a:blip r:embed="rId7">
            <a:alphaModFix/>
          </a:blip>
          <a:srcRect/>
          <a:stretch/>
        </p:blipFill>
        <p:spPr>
          <a:xfrm rot="2298419">
            <a:off x="7930275" y="4493619"/>
            <a:ext cx="855107" cy="853725"/>
          </a:xfrm>
          <a:prstGeom prst="rect">
            <a:avLst/>
          </a:prstGeom>
          <a:noFill/>
          <a:ln>
            <a:noFill/>
          </a:ln>
        </p:spPr>
      </p:pic>
      <p:sp>
        <p:nvSpPr>
          <p:cNvPr id="14" name="TextBox 13">
            <a:extLst>
              <a:ext uri="{FF2B5EF4-FFF2-40B4-BE49-F238E27FC236}">
                <a16:creationId xmlns:a16="http://schemas.microsoft.com/office/drawing/2014/main" id="{FA1F6F45-379D-4F3B-9B0B-2FF561CBA4F4}"/>
              </a:ext>
            </a:extLst>
          </p:cNvPr>
          <p:cNvSpPr txBox="1"/>
          <p:nvPr/>
        </p:nvSpPr>
        <p:spPr>
          <a:xfrm>
            <a:off x="2233523" y="3099070"/>
            <a:ext cx="490582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30FCF1"/>
              </a:buClr>
              <a:buSzPts val="1400"/>
              <a:buFont typeface="Work Sans Light"/>
              <a:buNone/>
              <a:tabLst/>
              <a:defRPr/>
            </a:pPr>
            <a:r>
              <a:rPr kumimoji="0" lang="en-US" sz="1400" b="0" i="0" u="none" strike="noStrike" kern="0" cap="none" spc="0" normalizeH="0" baseline="0" noProof="0" dirty="0">
                <a:ln>
                  <a:noFill/>
                </a:ln>
                <a:solidFill>
                  <a:srgbClr val="30FCF1"/>
                </a:solidFill>
                <a:effectLst/>
                <a:uLnTx/>
                <a:uFillTx/>
                <a:latin typeface="Work Sans Light"/>
                <a:sym typeface="Work Sans Light"/>
              </a:rPr>
              <a:t>Any Questions?</a:t>
            </a:r>
          </a:p>
        </p:txBody>
      </p:sp>
      <p:sp>
        <p:nvSpPr>
          <p:cNvPr id="12" name="TextBox 11">
            <a:extLst>
              <a:ext uri="{FF2B5EF4-FFF2-40B4-BE49-F238E27FC236}">
                <a16:creationId xmlns:a16="http://schemas.microsoft.com/office/drawing/2014/main" id="{70A225B0-DC8B-45A7-97C5-89E04E3269FB}"/>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8"/>
              </a:rPr>
              <a:t>fatmir-0@student.ltu.se</a:t>
            </a:r>
            <a:r>
              <a:rPr lang="en-MY" sz="900" dirty="0">
                <a:solidFill>
                  <a:schemeClr val="tx2"/>
                </a:solidFill>
              </a:rPr>
              <a:t>							</a:t>
            </a:r>
          </a:p>
        </p:txBody>
      </p:sp>
    </p:spTree>
    <p:extLst>
      <p:ext uri="{BB962C8B-B14F-4D97-AF65-F5344CB8AC3E}">
        <p14:creationId xmlns:p14="http://schemas.microsoft.com/office/powerpoint/2010/main" val="182907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8" y="2317250"/>
            <a:ext cx="409292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218" name="Google Shape;218;p37"/>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macro and micros of methodology</a:t>
            </a:r>
            <a:endParaRPr dirty="0"/>
          </a:p>
        </p:txBody>
      </p:sp>
      <p:sp>
        <p:nvSpPr>
          <p:cNvPr id="219" name="Google Shape;219;p37"/>
          <p:cNvSpPr txBox="1">
            <a:spLocks noGrp="1"/>
          </p:cNvSpPr>
          <p:nvPr>
            <p:ph type="title" idx="2"/>
          </p:nvPr>
        </p:nvSpPr>
        <p:spPr>
          <a:xfrm>
            <a:off x="662803" y="1739450"/>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220" name="Google Shape;220;p37"/>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sp>
        <p:nvSpPr>
          <p:cNvPr id="7" name="TextBox 6">
            <a:extLst>
              <a:ext uri="{FF2B5EF4-FFF2-40B4-BE49-F238E27FC236}">
                <a16:creationId xmlns:a16="http://schemas.microsoft.com/office/drawing/2014/main" id="{D2D893AB-504E-419F-87D6-8C65B967D2DF}"/>
              </a:ext>
            </a:extLst>
          </p:cNvPr>
          <p:cNvSpPr txBox="1"/>
          <p:nvPr/>
        </p:nvSpPr>
        <p:spPr>
          <a:xfrm>
            <a:off x="0" y="4884057"/>
            <a:ext cx="9144000" cy="230832"/>
          </a:xfrm>
          <a:prstGeom prst="rect">
            <a:avLst/>
          </a:prstGeom>
          <a:noFill/>
        </p:spPr>
        <p:txBody>
          <a:bodyPr wrap="square" rtlCol="0">
            <a:spAutoFit/>
          </a:bodyPr>
          <a:lstStyle/>
          <a:p>
            <a:r>
              <a:rPr lang="en-MY" sz="900" dirty="0">
                <a:solidFill>
                  <a:schemeClr val="tx2"/>
                </a:solidFill>
                <a:hlinkClick r:id="rId4"/>
              </a:rPr>
              <a:t>fatmir-0@student.ltu.se</a:t>
            </a:r>
            <a:r>
              <a:rPr lang="en-MY" sz="900" dirty="0">
                <a:solidFill>
                  <a:schemeClr val="tx2"/>
                </a:solidFill>
              </a:rPr>
              <a:t>							</a:t>
            </a:r>
          </a:p>
        </p:txBody>
      </p:sp>
      <p:pic>
        <p:nvPicPr>
          <p:cNvPr id="8" name="Google Shape;1225;p66">
            <a:extLst>
              <a:ext uri="{FF2B5EF4-FFF2-40B4-BE49-F238E27FC236}">
                <a16:creationId xmlns:a16="http://schemas.microsoft.com/office/drawing/2014/main" id="{FE51C02C-265A-7EF8-AB7E-F2410579B8DD}"/>
              </a:ext>
            </a:extLst>
          </p:cNvPr>
          <p:cNvPicPr preferRelativeResize="0"/>
          <p:nvPr/>
        </p:nvPicPr>
        <p:blipFill>
          <a:blip r:embed="rId5">
            <a:alphaModFix/>
          </a:blip>
          <a:stretch>
            <a:fillRect/>
          </a:stretch>
        </p:blipFill>
        <p:spPr>
          <a:xfrm>
            <a:off x="6465755" y="477468"/>
            <a:ext cx="3541176" cy="4496313"/>
          </a:xfrm>
          <a:prstGeom prst="rect">
            <a:avLst/>
          </a:prstGeom>
          <a:noFill/>
          <a:ln>
            <a:noFill/>
          </a:ln>
        </p:spPr>
      </p:pic>
    </p:spTree>
    <p:extLst>
      <p:ext uri="{BB962C8B-B14F-4D97-AF65-F5344CB8AC3E}">
        <p14:creationId xmlns:p14="http://schemas.microsoft.com/office/powerpoint/2010/main" val="1242056015"/>
      </p:ext>
    </p:extLst>
  </p:cSld>
  <p:clrMapOvr>
    <a:masterClrMapping/>
  </p:clrMapOvr>
</p:sld>
</file>

<file path=ppt/theme/theme1.xml><?xml version="1.0" encoding="utf-8"?>
<a:theme xmlns:a="http://schemas.openxmlformats.org/drawingml/2006/main" name="Neon Cyber Monday by Slidesgo">
  <a:themeElements>
    <a:clrScheme name="Simple Light">
      <a:dk1>
        <a:srgbClr val="000000"/>
      </a:dk1>
      <a:lt1>
        <a:srgbClr val="FFFFFF"/>
      </a:lt1>
      <a:dk2>
        <a:srgbClr val="595959"/>
      </a:dk2>
      <a:lt2>
        <a:srgbClr val="EEEEEE"/>
      </a:lt2>
      <a:accent1>
        <a:srgbClr val="30FCF1"/>
      </a:accent1>
      <a:accent2>
        <a:srgbClr val="F73CAB"/>
      </a:accent2>
      <a:accent3>
        <a:srgbClr val="1E1E1E"/>
      </a:accent3>
      <a:accent4>
        <a:srgbClr val="2ED9FF"/>
      </a:accent4>
      <a:accent5>
        <a:srgbClr val="FFE2F7"/>
      </a:accent5>
      <a:accent6>
        <a:srgbClr val="FFFFFF"/>
      </a:accent6>
      <a:hlink>
        <a:srgbClr val="FF9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3486</TotalTime>
  <Words>2923</Words>
  <Application>Microsoft Office PowerPoint</Application>
  <PresentationFormat>On-screen Show (16:9)</PresentationFormat>
  <Paragraphs>350</Paragraphs>
  <Slides>80</Slides>
  <Notes>80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Source Sans Pro Light</vt:lpstr>
      <vt:lpstr>Times New Roman</vt:lpstr>
      <vt:lpstr>Fira Sans Extra Condensed Medium</vt:lpstr>
      <vt:lpstr>Work Sans Light</vt:lpstr>
      <vt:lpstr>Arial</vt:lpstr>
      <vt:lpstr>Righteous</vt:lpstr>
      <vt:lpstr>noto-sans</vt:lpstr>
      <vt:lpstr>Varela Round</vt:lpstr>
      <vt:lpstr>Neon Cyber Monday by Slidesgo</vt:lpstr>
      <vt:lpstr>INTRODUCTION</vt:lpstr>
      <vt:lpstr>IOT EXPONENTIAL GROWTH &amp; USAGE [1,2]</vt:lpstr>
      <vt:lpstr>CLOUD COMPUTING …</vt:lpstr>
      <vt:lpstr>PROBLEM STATEMENT</vt:lpstr>
      <vt:lpstr>Problem Statement</vt:lpstr>
      <vt:lpstr>Problem Statement</vt:lpstr>
      <vt:lpstr>AIMS, RESEARCH QUESTIONS &amp; CONTRIBUTIONS</vt:lpstr>
      <vt:lpstr>RESEARCH QUESTIONS</vt:lpstr>
      <vt:lpstr>METHODOLOGY</vt:lpstr>
      <vt:lpstr>MACROMETHODOLOGY</vt:lpstr>
      <vt:lpstr>BACKGROUND STUDY</vt:lpstr>
      <vt:lpstr>PowerPoint Presentation</vt:lpstr>
      <vt:lpstr>WORKLOAD PREDICTION</vt:lpstr>
      <vt:lpstr>LOAD BALANCING ON THE CLOUD</vt:lpstr>
      <vt:lpstr>LOAD BALANCING ON THE CLOUD</vt:lpstr>
      <vt:lpstr>DATASET</vt:lpstr>
      <vt:lpstr>SSiO ARCHITECTURE</vt:lpstr>
      <vt:lpstr>DATASET</vt:lpstr>
      <vt:lpstr>WORKLOAD MODELLING</vt:lpstr>
      <vt:lpstr>DAILY MODELLING APT. WISE</vt:lpstr>
      <vt:lpstr>HOURLY MODELLING APT. WISE</vt:lpstr>
      <vt:lpstr>HALF HOURLY MODELLING APT. WISE</vt:lpstr>
      <vt:lpstr>QUARTER HOURLY MODELLING APT. WISE</vt:lpstr>
      <vt:lpstr>AGGREGATED MODELLING FOR OCT. 2021</vt:lpstr>
      <vt:lpstr>AGGREGATED QUARTER HOURLY MODELLING</vt:lpstr>
      <vt:lpstr>TRENDLINE ANALYSIS</vt:lpstr>
      <vt:lpstr>TRENDLINE ANALYSIS</vt:lpstr>
      <vt:lpstr>WORKLOAD PREDICTION</vt:lpstr>
      <vt:lpstr>15 MINUTES WISE AGGREGATED WORKLOAD MODELLING FOR PREDICTION</vt:lpstr>
      <vt:lpstr>ALGORITHMS CONSIDERED FOR WORKLOAD PREDICTION</vt:lpstr>
      <vt:lpstr>PARAMETERS FOR ARIMA</vt:lpstr>
      <vt:lpstr>PARAMETERS FOR SARIMA</vt:lpstr>
      <vt:lpstr>PARAMETERS FOR RANDOM FOREST</vt:lpstr>
      <vt:lpstr>PARAMETERS FOR LSTM</vt:lpstr>
      <vt:lpstr>TESTBED DESIGN FOR SIMULATION OF LOAD BALANCING ON CLOUD USING SARIMALB</vt:lpstr>
      <vt:lpstr>PowerPoint Presentation</vt:lpstr>
      <vt:lpstr>RESULTS FOR DATASET AND WORKLOAD MODELLING</vt:lpstr>
      <vt:lpstr>DESCRIPTIVE STATISTICS</vt:lpstr>
      <vt:lpstr>TEST FOR DISTRIBUTION</vt:lpstr>
      <vt:lpstr>RESULTS FOR WORKLOAD PREDICTION</vt:lpstr>
      <vt:lpstr>DECOMPOSITION OF THE DATASET</vt:lpstr>
      <vt:lpstr>DATA STATIONARY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FOR SIMULATION OF LOAD BALANCING ON CLOUD USING SARIMALB</vt:lpstr>
      <vt:lpstr>PowerPoint Presentation</vt:lpstr>
      <vt:lpstr>PowerPoint Presentation</vt:lpstr>
      <vt:lpstr>PowerPoint Presentation</vt:lpstr>
      <vt:lpstr>SUSTAINABILITY ANALYSIS</vt:lpstr>
      <vt:lpstr>SUSTAINABILITY ANALYSIS</vt:lpstr>
      <vt:lpstr>DELIMITATION</vt:lpstr>
      <vt:lpstr>DELIMITATIONS</vt:lpstr>
      <vt:lpstr>FUTURE WORK</vt:lpstr>
      <vt:lpstr>FUTURE WORK</vt:lpstr>
      <vt:lpstr>CONCLUSION</vt:lpstr>
      <vt:lpstr>CONCLUSION</vt:lpstr>
      <vt:lpstr>Thank you! Tack så mycket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WORKLOAD CHARACTERIZATION</dc:title>
  <cp:lastModifiedBy>Mirza, Fatema (Student)</cp:lastModifiedBy>
  <cp:revision>117</cp:revision>
  <dcterms:modified xsi:type="dcterms:W3CDTF">2022-06-04T21:47:45Z</dcterms:modified>
</cp:coreProperties>
</file>